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1" r:id="rId3"/>
    <p:sldId id="263" r:id="rId4"/>
    <p:sldId id="258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CC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2" d="100"/>
          <a:sy n="62" d="100"/>
        </p:scale>
        <p:origin x="84" y="2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A71D87-1511-49F2-B463-34CBA3275F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9C51D4C-A0C9-422D-A46D-1FCF5D56D5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A0F731-0D77-4285-B1A5-137A6B499D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60F5D-8E60-4544-827F-572DC69F47FA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86FB70-FE1D-44BC-82D2-819E6E64AF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87FD1C-04F3-4A38-AD7D-A42243905C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5A358-E3D6-4F70-A806-440A1CCAD9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35620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944EDF-79EF-4339-9766-82A2435120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B9620FC-81FA-4AE1-8CC5-33E2945276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F83033-0006-4785-A2E1-6BC2D1A60F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60F5D-8E60-4544-827F-572DC69F47FA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C3925B-C5C9-45B2-9F0B-FB51567890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D4F710-B9B1-47D7-9C95-11027C86A4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5A358-E3D6-4F70-A806-440A1CCAD9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098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C731340-DBC8-4093-8890-AFEDB8AF75A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D10B6B5-5336-4E8B-AA1F-62BF09694D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EAC146-9D75-4D6C-8FF1-44A48C234E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60F5D-8E60-4544-827F-572DC69F47FA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9F089C-FE21-461D-8A0F-28E047162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84CB76-D302-4308-AE9D-1E6A8C4BC2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5A358-E3D6-4F70-A806-440A1CCAD9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764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A72927-E1F9-4AE8-9FCC-FB2662224B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6AABDB-76C0-4346-A89A-CA36FB2866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56D203-F8A2-4CF3-9CD2-2ADEF905FD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60F5D-8E60-4544-827F-572DC69F47FA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8D5606-C06B-4FF8-9998-A4346B8A1E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45136D-4693-4C72-9ECF-D04FC518A2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5A358-E3D6-4F70-A806-440A1CCAD9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1536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CB3778-D083-4A10-8304-6C3417E0F1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79664D-514C-4452-B761-46953E0BAC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0B052C-DD4C-462D-A433-DDED7568E3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60F5D-8E60-4544-827F-572DC69F47FA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EE67AB-C4E1-4A06-B179-BDBA9825FF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A0AB51-1ACB-4985-B4A3-9CEFD7F24D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5A358-E3D6-4F70-A806-440A1CCAD9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672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E0E787-68C6-4930-BC7B-02D0FC65DE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9A4EF1-6CC3-4A12-9C31-C6EB6E4928B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F679AAF-3DF2-4BC3-B457-4831C2A1E5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5B419C-1C2B-4FA7-BEF1-826A7D6923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60F5D-8E60-4544-827F-572DC69F47FA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DB0F48E-5355-435D-B1E2-8B8A26F20F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F30800-3CA9-407B-89D4-3BF5947DA4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5A358-E3D6-4F70-A806-440A1CCAD9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8428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6F9A32-58C1-43A5-908C-1FE9C3AFC1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EEB619-8744-491E-9BA1-7E2CF10951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1E6B230-B0E1-4A21-90BE-03068491D2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31089FE-F229-4EE4-88AA-C827ED58D9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3ACE234-84DA-4015-A3D5-62AE213C732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245FF5-3B0D-40E8-B5D1-C98BC9B8FC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60F5D-8E60-4544-827F-572DC69F47FA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F4CB64A-7452-4FEB-99CA-155057AA1B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3CA7307-AB4A-43CD-97AA-15A65118C3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5A358-E3D6-4F70-A806-440A1CCAD9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3041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CD5E8B-1017-4A81-A2C8-1A463B2CDF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418E00-45E8-4BDE-B67D-2AD4807DB5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60F5D-8E60-4544-827F-572DC69F47FA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AE5B3E-96C3-43B5-8D2C-DE0D9DEFC1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BAF1AA-479D-4954-AC7F-4C102512C4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5A358-E3D6-4F70-A806-440A1CCAD9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707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00B8C8-D2E4-498C-A1A9-717573A42A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60F5D-8E60-4544-827F-572DC69F47FA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6CFCC95-7FA5-434C-9D84-A648F9F4F4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E2540A-B35E-4A72-B1D4-BA9994089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5A358-E3D6-4F70-A806-440A1CCAD9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7590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DD3EC6-6C0F-45F1-864A-C4F483AF3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249622-1CDA-4AAE-B43A-B30973A5B6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4454756-6C78-4D00-9F05-AC51721183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F52D3C-1183-43B9-929D-CD0773E8C9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60F5D-8E60-4544-827F-572DC69F47FA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450F62-F8C0-4E36-9F3A-79699B9BC5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23C6A0-53B7-47ED-9FEE-035027AFE8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5A358-E3D6-4F70-A806-440A1CCAD9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1280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FFE381-ACDD-4ECB-9918-FC3FE8ACD0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925EA24-603E-46DD-8138-3F753CB7701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D33518-BE26-44B4-8714-9935EC6FF60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C24A13-E085-4FA0-BA09-50F7E6B763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60F5D-8E60-4544-827F-572DC69F47FA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E7B9A4-7A1B-4005-A354-AC6F1C047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B2418F8-BFAB-4301-A738-C415ABC91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5A358-E3D6-4F70-A806-440A1CCAD9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53785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074D83F-A897-470A-8F51-78260136E6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C81636-0745-41CB-98C0-545E6C6558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ADCDED-85B8-4F0F-A4CC-ABE1174B6B1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960F5D-8E60-4544-827F-572DC69F47FA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D2F602-4EA6-4557-87DF-EFC3C32D9A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E7AE8C-B1A3-4D0D-B1AA-7091516A12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55A358-E3D6-4F70-A806-440A1CCAD9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8475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!!mantra">
            <a:extLst>
              <a:ext uri="{FF2B5EF4-FFF2-40B4-BE49-F238E27FC236}">
                <a16:creationId xmlns:a16="http://schemas.microsoft.com/office/drawing/2014/main" id="{9C1C52DA-4FDB-4A1B-9A70-60948A5AAC49}"/>
              </a:ext>
            </a:extLst>
          </p:cNvPr>
          <p:cNvSpPr/>
          <p:nvPr/>
        </p:nvSpPr>
        <p:spPr>
          <a:xfrm>
            <a:off x="2686928" y="1452489"/>
            <a:ext cx="6316394" cy="3953021"/>
          </a:xfrm>
          <a:prstGeom prst="cloud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D3B1210-FD1D-4AE4-959D-2EBC819A9CB8}"/>
              </a:ext>
            </a:extLst>
          </p:cNvPr>
          <p:cNvSpPr txBox="1"/>
          <p:nvPr/>
        </p:nvSpPr>
        <p:spPr>
          <a:xfrm>
            <a:off x="5043582" y="2836143"/>
            <a:ext cx="163504" cy="256287"/>
          </a:xfrm>
          <a:custGeom>
            <a:avLst/>
            <a:gdLst/>
            <a:ahLst/>
            <a:cxnLst/>
            <a:rect l="l" t="t" r="r" b="b"/>
            <a:pathLst>
              <a:path w="163504" h="256287">
                <a:moveTo>
                  <a:pt x="116228" y="0"/>
                </a:moveTo>
                <a:cubicBezTo>
                  <a:pt x="124522" y="0"/>
                  <a:pt x="131655" y="498"/>
                  <a:pt x="137627" y="1493"/>
                </a:cubicBezTo>
                <a:cubicBezTo>
                  <a:pt x="143598" y="2489"/>
                  <a:pt x="148492" y="4479"/>
                  <a:pt x="152307" y="7465"/>
                </a:cubicBezTo>
                <a:cubicBezTo>
                  <a:pt x="156123" y="10451"/>
                  <a:pt x="158943" y="14598"/>
                  <a:pt x="160767" y="19906"/>
                </a:cubicBezTo>
                <a:cubicBezTo>
                  <a:pt x="162592" y="25214"/>
                  <a:pt x="163504" y="32181"/>
                  <a:pt x="163504" y="40807"/>
                </a:cubicBezTo>
                <a:cubicBezTo>
                  <a:pt x="163504" y="51092"/>
                  <a:pt x="163007" y="60464"/>
                  <a:pt x="162011" y="68924"/>
                </a:cubicBezTo>
                <a:cubicBezTo>
                  <a:pt x="161016" y="77384"/>
                  <a:pt x="159357" y="85512"/>
                  <a:pt x="157035" y="93309"/>
                </a:cubicBezTo>
                <a:cubicBezTo>
                  <a:pt x="154712" y="101105"/>
                  <a:pt x="151644" y="108736"/>
                  <a:pt x="147829" y="116200"/>
                </a:cubicBezTo>
                <a:cubicBezTo>
                  <a:pt x="144013" y="123665"/>
                  <a:pt x="139286" y="131378"/>
                  <a:pt x="133646" y="139341"/>
                </a:cubicBezTo>
                <a:lnTo>
                  <a:pt x="65468" y="241855"/>
                </a:lnTo>
                <a:cubicBezTo>
                  <a:pt x="63809" y="244178"/>
                  <a:pt x="61902" y="246334"/>
                  <a:pt x="59746" y="248325"/>
                </a:cubicBezTo>
                <a:cubicBezTo>
                  <a:pt x="57589" y="250315"/>
                  <a:pt x="54935" y="251891"/>
                  <a:pt x="51783" y="253052"/>
                </a:cubicBezTo>
                <a:cubicBezTo>
                  <a:pt x="48631" y="254214"/>
                  <a:pt x="44982" y="255043"/>
                  <a:pt x="40835" y="255541"/>
                </a:cubicBezTo>
                <a:cubicBezTo>
                  <a:pt x="36688" y="256038"/>
                  <a:pt x="31463" y="256287"/>
                  <a:pt x="25159" y="256287"/>
                </a:cubicBezTo>
                <a:cubicBezTo>
                  <a:pt x="19519" y="256287"/>
                  <a:pt x="14791" y="256038"/>
                  <a:pt x="10976" y="255541"/>
                </a:cubicBezTo>
                <a:cubicBezTo>
                  <a:pt x="7161" y="255043"/>
                  <a:pt x="4424" y="254214"/>
                  <a:pt x="2765" y="253052"/>
                </a:cubicBezTo>
                <a:cubicBezTo>
                  <a:pt x="1106" y="251891"/>
                  <a:pt x="194" y="250315"/>
                  <a:pt x="28" y="248325"/>
                </a:cubicBezTo>
                <a:cubicBezTo>
                  <a:pt x="-138" y="246334"/>
                  <a:pt x="443" y="243846"/>
                  <a:pt x="1770" y="240860"/>
                </a:cubicBezTo>
                <a:lnTo>
                  <a:pt x="67957" y="104008"/>
                </a:lnTo>
                <a:lnTo>
                  <a:pt x="67957" y="40807"/>
                </a:lnTo>
                <a:cubicBezTo>
                  <a:pt x="67957" y="32181"/>
                  <a:pt x="68869" y="25214"/>
                  <a:pt x="70694" y="19906"/>
                </a:cubicBezTo>
                <a:cubicBezTo>
                  <a:pt x="72518" y="14598"/>
                  <a:pt x="75421" y="10451"/>
                  <a:pt x="79402" y="7465"/>
                </a:cubicBezTo>
                <a:cubicBezTo>
                  <a:pt x="83383" y="4479"/>
                  <a:pt x="88360" y="2489"/>
                  <a:pt x="94332" y="1493"/>
                </a:cubicBezTo>
                <a:cubicBezTo>
                  <a:pt x="100303" y="498"/>
                  <a:pt x="107602" y="0"/>
                  <a:pt x="116228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80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DC562C5-D0D8-46A4-9042-53FF22706A30}"/>
              </a:ext>
            </a:extLst>
          </p:cNvPr>
          <p:cNvSpPr txBox="1"/>
          <p:nvPr/>
        </p:nvSpPr>
        <p:spPr>
          <a:xfrm>
            <a:off x="5872201" y="2885908"/>
            <a:ext cx="845028" cy="649923"/>
          </a:xfrm>
          <a:custGeom>
            <a:avLst/>
            <a:gdLst/>
            <a:ahLst/>
            <a:cxnLst/>
            <a:rect l="l" t="t" r="r" b="b"/>
            <a:pathLst>
              <a:path w="845028" h="649923">
                <a:moveTo>
                  <a:pt x="43061" y="0"/>
                </a:moveTo>
                <a:cubicBezTo>
                  <a:pt x="53345" y="0"/>
                  <a:pt x="61473" y="249"/>
                  <a:pt x="67445" y="746"/>
                </a:cubicBezTo>
                <a:cubicBezTo>
                  <a:pt x="73417" y="1244"/>
                  <a:pt x="77978" y="2156"/>
                  <a:pt x="81130" y="3483"/>
                </a:cubicBezTo>
                <a:cubicBezTo>
                  <a:pt x="84282" y="4810"/>
                  <a:pt x="86438" y="6635"/>
                  <a:pt x="87600" y="8957"/>
                </a:cubicBezTo>
                <a:cubicBezTo>
                  <a:pt x="88761" y="11280"/>
                  <a:pt x="89673" y="14266"/>
                  <a:pt x="90337" y="17915"/>
                </a:cubicBezTo>
                <a:lnTo>
                  <a:pt x="235151" y="557361"/>
                </a:lnTo>
                <a:lnTo>
                  <a:pt x="235649" y="557361"/>
                </a:lnTo>
                <a:lnTo>
                  <a:pt x="372999" y="18910"/>
                </a:lnTo>
                <a:cubicBezTo>
                  <a:pt x="373994" y="15261"/>
                  <a:pt x="375238" y="12192"/>
                  <a:pt x="376731" y="9704"/>
                </a:cubicBezTo>
                <a:cubicBezTo>
                  <a:pt x="378224" y="7216"/>
                  <a:pt x="380629" y="5308"/>
                  <a:pt x="383947" y="3981"/>
                </a:cubicBezTo>
                <a:cubicBezTo>
                  <a:pt x="387264" y="2654"/>
                  <a:pt x="391992" y="1659"/>
                  <a:pt x="398130" y="995"/>
                </a:cubicBezTo>
                <a:cubicBezTo>
                  <a:pt x="404267" y="331"/>
                  <a:pt x="412312" y="0"/>
                  <a:pt x="422265" y="0"/>
                </a:cubicBezTo>
                <a:cubicBezTo>
                  <a:pt x="431555" y="0"/>
                  <a:pt x="438936" y="331"/>
                  <a:pt x="444410" y="995"/>
                </a:cubicBezTo>
                <a:cubicBezTo>
                  <a:pt x="449885" y="1659"/>
                  <a:pt x="454280" y="2654"/>
                  <a:pt x="457598" y="3981"/>
                </a:cubicBezTo>
                <a:cubicBezTo>
                  <a:pt x="460916" y="5308"/>
                  <a:pt x="463321" y="7216"/>
                  <a:pt x="464814" y="9704"/>
                </a:cubicBezTo>
                <a:cubicBezTo>
                  <a:pt x="466307" y="12192"/>
                  <a:pt x="467551" y="15261"/>
                  <a:pt x="468546" y="18910"/>
                </a:cubicBezTo>
                <a:lnTo>
                  <a:pt x="616346" y="557361"/>
                </a:lnTo>
                <a:lnTo>
                  <a:pt x="617342" y="557361"/>
                </a:lnTo>
                <a:lnTo>
                  <a:pt x="759170" y="18413"/>
                </a:lnTo>
                <a:cubicBezTo>
                  <a:pt x="760166" y="15095"/>
                  <a:pt x="761161" y="12192"/>
                  <a:pt x="762156" y="9704"/>
                </a:cubicBezTo>
                <a:cubicBezTo>
                  <a:pt x="763151" y="7216"/>
                  <a:pt x="765225" y="5308"/>
                  <a:pt x="768377" y="3981"/>
                </a:cubicBezTo>
                <a:cubicBezTo>
                  <a:pt x="771529" y="2654"/>
                  <a:pt x="776007" y="1659"/>
                  <a:pt x="781813" y="995"/>
                </a:cubicBezTo>
                <a:cubicBezTo>
                  <a:pt x="787619" y="331"/>
                  <a:pt x="795332" y="0"/>
                  <a:pt x="804954" y="0"/>
                </a:cubicBezTo>
                <a:cubicBezTo>
                  <a:pt x="814906" y="0"/>
                  <a:pt x="822786" y="414"/>
                  <a:pt x="828592" y="1244"/>
                </a:cubicBezTo>
                <a:cubicBezTo>
                  <a:pt x="834397" y="2073"/>
                  <a:pt x="838627" y="3649"/>
                  <a:pt x="841282" y="5971"/>
                </a:cubicBezTo>
                <a:cubicBezTo>
                  <a:pt x="843936" y="8294"/>
                  <a:pt x="845180" y="11611"/>
                  <a:pt x="845014" y="15924"/>
                </a:cubicBezTo>
                <a:cubicBezTo>
                  <a:pt x="844848" y="20237"/>
                  <a:pt x="843936" y="26209"/>
                  <a:pt x="842277" y="33840"/>
                </a:cubicBezTo>
                <a:lnTo>
                  <a:pt x="671585" y="628027"/>
                </a:lnTo>
                <a:cubicBezTo>
                  <a:pt x="670258" y="632671"/>
                  <a:pt x="668267" y="636404"/>
                  <a:pt x="665613" y="639224"/>
                </a:cubicBezTo>
                <a:cubicBezTo>
                  <a:pt x="662959" y="642044"/>
                  <a:pt x="659310" y="644200"/>
                  <a:pt x="654665" y="645693"/>
                </a:cubicBezTo>
                <a:cubicBezTo>
                  <a:pt x="650020" y="647186"/>
                  <a:pt x="644297" y="648264"/>
                  <a:pt x="637496" y="648928"/>
                </a:cubicBezTo>
                <a:cubicBezTo>
                  <a:pt x="630695" y="649591"/>
                  <a:pt x="622318" y="649923"/>
                  <a:pt x="612365" y="649923"/>
                </a:cubicBezTo>
                <a:cubicBezTo>
                  <a:pt x="602081" y="649923"/>
                  <a:pt x="593372" y="649591"/>
                  <a:pt x="586239" y="648928"/>
                </a:cubicBezTo>
                <a:cubicBezTo>
                  <a:pt x="579106" y="648264"/>
                  <a:pt x="573217" y="647186"/>
                  <a:pt x="568573" y="645693"/>
                </a:cubicBezTo>
                <a:cubicBezTo>
                  <a:pt x="563928" y="644200"/>
                  <a:pt x="560444" y="642044"/>
                  <a:pt x="558122" y="639224"/>
                </a:cubicBezTo>
                <a:cubicBezTo>
                  <a:pt x="555800" y="636404"/>
                  <a:pt x="553975" y="632671"/>
                  <a:pt x="552648" y="628027"/>
                </a:cubicBezTo>
                <a:lnTo>
                  <a:pt x="417786" y="141828"/>
                </a:lnTo>
                <a:lnTo>
                  <a:pt x="416791" y="141828"/>
                </a:lnTo>
                <a:lnTo>
                  <a:pt x="292380" y="628027"/>
                </a:lnTo>
                <a:cubicBezTo>
                  <a:pt x="291385" y="632671"/>
                  <a:pt x="289726" y="636404"/>
                  <a:pt x="287404" y="639224"/>
                </a:cubicBezTo>
                <a:cubicBezTo>
                  <a:pt x="285081" y="642044"/>
                  <a:pt x="281764" y="644200"/>
                  <a:pt x="277451" y="645693"/>
                </a:cubicBezTo>
                <a:cubicBezTo>
                  <a:pt x="273138" y="647186"/>
                  <a:pt x="267581" y="648264"/>
                  <a:pt x="260780" y="648928"/>
                </a:cubicBezTo>
                <a:cubicBezTo>
                  <a:pt x="253979" y="649591"/>
                  <a:pt x="245270" y="649923"/>
                  <a:pt x="234653" y="649923"/>
                </a:cubicBezTo>
                <a:cubicBezTo>
                  <a:pt x="223705" y="649923"/>
                  <a:pt x="214582" y="649591"/>
                  <a:pt x="207283" y="648928"/>
                </a:cubicBezTo>
                <a:cubicBezTo>
                  <a:pt x="199984" y="648264"/>
                  <a:pt x="194013" y="647186"/>
                  <a:pt x="189368" y="645693"/>
                </a:cubicBezTo>
                <a:cubicBezTo>
                  <a:pt x="184723" y="644200"/>
                  <a:pt x="181157" y="642044"/>
                  <a:pt x="178669" y="639224"/>
                </a:cubicBezTo>
                <a:cubicBezTo>
                  <a:pt x="176180" y="636404"/>
                  <a:pt x="174439" y="632671"/>
                  <a:pt x="173443" y="628027"/>
                </a:cubicBezTo>
                <a:lnTo>
                  <a:pt x="3249" y="33342"/>
                </a:lnTo>
                <a:cubicBezTo>
                  <a:pt x="1258" y="25711"/>
                  <a:pt x="180" y="19740"/>
                  <a:pt x="14" y="15427"/>
                </a:cubicBezTo>
                <a:cubicBezTo>
                  <a:pt x="-152" y="11114"/>
                  <a:pt x="1176" y="7796"/>
                  <a:pt x="3995" y="5474"/>
                </a:cubicBezTo>
                <a:cubicBezTo>
                  <a:pt x="6815" y="3152"/>
                  <a:pt x="11377" y="1659"/>
                  <a:pt x="17681" y="995"/>
                </a:cubicBezTo>
                <a:cubicBezTo>
                  <a:pt x="23984" y="331"/>
                  <a:pt x="32444" y="0"/>
                  <a:pt x="43061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80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945D116-CDE1-4116-B0BA-0A2693BA41A4}"/>
              </a:ext>
            </a:extLst>
          </p:cNvPr>
          <p:cNvSpPr txBox="1"/>
          <p:nvPr/>
        </p:nvSpPr>
        <p:spPr>
          <a:xfrm>
            <a:off x="3412605" y="2888894"/>
            <a:ext cx="495156" cy="643951"/>
          </a:xfrm>
          <a:custGeom>
            <a:avLst/>
            <a:gdLst/>
            <a:ahLst/>
            <a:cxnLst/>
            <a:rect l="l" t="t" r="r" b="b"/>
            <a:pathLst>
              <a:path w="495156" h="643951">
                <a:moveTo>
                  <a:pt x="31849" y="0"/>
                </a:moveTo>
                <a:lnTo>
                  <a:pt x="177659" y="0"/>
                </a:lnTo>
                <a:cubicBezTo>
                  <a:pt x="233395" y="0"/>
                  <a:pt x="280505" y="7215"/>
                  <a:pt x="318990" y="21647"/>
                </a:cubicBezTo>
                <a:cubicBezTo>
                  <a:pt x="357474" y="36079"/>
                  <a:pt x="389738" y="56814"/>
                  <a:pt x="415782" y="83853"/>
                </a:cubicBezTo>
                <a:cubicBezTo>
                  <a:pt x="441825" y="110891"/>
                  <a:pt x="461565" y="143653"/>
                  <a:pt x="475001" y="182137"/>
                </a:cubicBezTo>
                <a:cubicBezTo>
                  <a:pt x="488438" y="220622"/>
                  <a:pt x="495156" y="264083"/>
                  <a:pt x="495156" y="312520"/>
                </a:cubicBezTo>
                <a:cubicBezTo>
                  <a:pt x="495156" y="368256"/>
                  <a:pt x="488023" y="416942"/>
                  <a:pt x="473757" y="458579"/>
                </a:cubicBezTo>
                <a:cubicBezTo>
                  <a:pt x="459491" y="500215"/>
                  <a:pt x="438673" y="534718"/>
                  <a:pt x="411303" y="562089"/>
                </a:cubicBezTo>
                <a:cubicBezTo>
                  <a:pt x="383932" y="589459"/>
                  <a:pt x="350341" y="609945"/>
                  <a:pt x="310530" y="623548"/>
                </a:cubicBezTo>
                <a:cubicBezTo>
                  <a:pt x="270718" y="637150"/>
                  <a:pt x="223276" y="643951"/>
                  <a:pt x="168204" y="643951"/>
                </a:cubicBezTo>
                <a:lnTo>
                  <a:pt x="31849" y="643951"/>
                </a:lnTo>
                <a:cubicBezTo>
                  <a:pt x="24219" y="643951"/>
                  <a:pt x="17003" y="641380"/>
                  <a:pt x="10202" y="636238"/>
                </a:cubicBezTo>
                <a:cubicBezTo>
                  <a:pt x="3401" y="631095"/>
                  <a:pt x="0" y="622055"/>
                  <a:pt x="0" y="609116"/>
                </a:cubicBezTo>
                <a:lnTo>
                  <a:pt x="0" y="34835"/>
                </a:lnTo>
                <a:cubicBezTo>
                  <a:pt x="0" y="21896"/>
                  <a:pt x="3401" y="12855"/>
                  <a:pt x="10202" y="7713"/>
                </a:cubicBezTo>
                <a:cubicBezTo>
                  <a:pt x="17003" y="2571"/>
                  <a:pt x="24219" y="0"/>
                  <a:pt x="31849" y="0"/>
                </a:cubicBezTo>
                <a:close/>
                <a:moveTo>
                  <a:pt x="85595" y="71163"/>
                </a:moveTo>
                <a:lnTo>
                  <a:pt x="85595" y="572290"/>
                </a:lnTo>
                <a:lnTo>
                  <a:pt x="173678" y="572290"/>
                </a:lnTo>
                <a:cubicBezTo>
                  <a:pt x="214816" y="572290"/>
                  <a:pt x="249486" y="567148"/>
                  <a:pt x="277685" y="556863"/>
                </a:cubicBezTo>
                <a:cubicBezTo>
                  <a:pt x="305885" y="546579"/>
                  <a:pt x="329440" y="530820"/>
                  <a:pt x="348351" y="509587"/>
                </a:cubicBezTo>
                <a:cubicBezTo>
                  <a:pt x="367261" y="488354"/>
                  <a:pt x="381444" y="461730"/>
                  <a:pt x="390899" y="429715"/>
                </a:cubicBezTo>
                <a:cubicBezTo>
                  <a:pt x="400355" y="397700"/>
                  <a:pt x="405082" y="359796"/>
                  <a:pt x="405082" y="316004"/>
                </a:cubicBezTo>
                <a:cubicBezTo>
                  <a:pt x="405082" y="281169"/>
                  <a:pt x="400769" y="248739"/>
                  <a:pt x="392144" y="218714"/>
                </a:cubicBezTo>
                <a:cubicBezTo>
                  <a:pt x="383518" y="188690"/>
                  <a:pt x="369998" y="162729"/>
                  <a:pt x="351586" y="140833"/>
                </a:cubicBezTo>
                <a:cubicBezTo>
                  <a:pt x="333173" y="118937"/>
                  <a:pt x="309866" y="101851"/>
                  <a:pt x="281667" y="89576"/>
                </a:cubicBezTo>
                <a:cubicBezTo>
                  <a:pt x="253467" y="77300"/>
                  <a:pt x="217139" y="71163"/>
                  <a:pt x="172682" y="71163"/>
                </a:cubicBezTo>
                <a:lnTo>
                  <a:pt x="85595" y="7116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80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1B899FB-1BCC-4EDB-BFD7-D8EBC487DB70}"/>
              </a:ext>
            </a:extLst>
          </p:cNvPr>
          <p:cNvSpPr txBox="1"/>
          <p:nvPr/>
        </p:nvSpPr>
        <p:spPr>
          <a:xfrm>
            <a:off x="5296058" y="2937165"/>
            <a:ext cx="292614" cy="604140"/>
          </a:xfrm>
          <a:custGeom>
            <a:avLst/>
            <a:gdLst/>
            <a:ahLst/>
            <a:cxnLst/>
            <a:rect l="l" t="t" r="r" b="b"/>
            <a:pathLst>
              <a:path w="292614" h="604140">
                <a:moveTo>
                  <a:pt x="119932" y="0"/>
                </a:moveTo>
                <a:cubicBezTo>
                  <a:pt x="128226" y="0"/>
                  <a:pt x="135027" y="332"/>
                  <a:pt x="140335" y="995"/>
                </a:cubicBezTo>
                <a:cubicBezTo>
                  <a:pt x="145643" y="1659"/>
                  <a:pt x="149790" y="2737"/>
                  <a:pt x="152776" y="4230"/>
                </a:cubicBezTo>
                <a:cubicBezTo>
                  <a:pt x="155762" y="5723"/>
                  <a:pt x="157919" y="7465"/>
                  <a:pt x="159246" y="9455"/>
                </a:cubicBezTo>
                <a:cubicBezTo>
                  <a:pt x="160572" y="11446"/>
                  <a:pt x="161236" y="13602"/>
                  <a:pt x="161236" y="15925"/>
                </a:cubicBezTo>
                <a:lnTo>
                  <a:pt x="161236" y="122421"/>
                </a:lnTo>
                <a:lnTo>
                  <a:pt x="276192" y="122421"/>
                </a:lnTo>
                <a:cubicBezTo>
                  <a:pt x="278846" y="122421"/>
                  <a:pt x="281168" y="123001"/>
                  <a:pt x="283159" y="124162"/>
                </a:cubicBezTo>
                <a:cubicBezTo>
                  <a:pt x="285149" y="125323"/>
                  <a:pt x="286891" y="127314"/>
                  <a:pt x="288384" y="130134"/>
                </a:cubicBezTo>
                <a:cubicBezTo>
                  <a:pt x="289877" y="132954"/>
                  <a:pt x="290955" y="136520"/>
                  <a:pt x="291619" y="140833"/>
                </a:cubicBezTo>
                <a:cubicBezTo>
                  <a:pt x="292283" y="145146"/>
                  <a:pt x="292614" y="150454"/>
                  <a:pt x="292614" y="156758"/>
                </a:cubicBezTo>
                <a:cubicBezTo>
                  <a:pt x="292614" y="168701"/>
                  <a:pt x="291121" y="177327"/>
                  <a:pt x="288135" y="182635"/>
                </a:cubicBezTo>
                <a:cubicBezTo>
                  <a:pt x="285149" y="187944"/>
                  <a:pt x="281168" y="190598"/>
                  <a:pt x="276192" y="190598"/>
                </a:cubicBezTo>
                <a:lnTo>
                  <a:pt x="161236" y="190598"/>
                </a:lnTo>
                <a:lnTo>
                  <a:pt x="161236" y="440415"/>
                </a:lnTo>
                <a:cubicBezTo>
                  <a:pt x="161236" y="471269"/>
                  <a:pt x="165798" y="494575"/>
                  <a:pt x="174921" y="510334"/>
                </a:cubicBezTo>
                <a:cubicBezTo>
                  <a:pt x="184045" y="526093"/>
                  <a:pt x="200384" y="533972"/>
                  <a:pt x="223939" y="533972"/>
                </a:cubicBezTo>
                <a:cubicBezTo>
                  <a:pt x="231570" y="533972"/>
                  <a:pt x="238371" y="533226"/>
                  <a:pt x="244343" y="531733"/>
                </a:cubicBezTo>
                <a:cubicBezTo>
                  <a:pt x="250315" y="530240"/>
                  <a:pt x="255623" y="528664"/>
                  <a:pt x="260267" y="527005"/>
                </a:cubicBezTo>
                <a:cubicBezTo>
                  <a:pt x="264912" y="525346"/>
                  <a:pt x="268893" y="523771"/>
                  <a:pt x="272211" y="522278"/>
                </a:cubicBezTo>
                <a:cubicBezTo>
                  <a:pt x="275528" y="520785"/>
                  <a:pt x="278514" y="520038"/>
                  <a:pt x="281168" y="520038"/>
                </a:cubicBezTo>
                <a:cubicBezTo>
                  <a:pt x="282827" y="520038"/>
                  <a:pt x="284403" y="520453"/>
                  <a:pt x="285896" y="521282"/>
                </a:cubicBezTo>
                <a:cubicBezTo>
                  <a:pt x="287389" y="522112"/>
                  <a:pt x="288550" y="523688"/>
                  <a:pt x="289380" y="526010"/>
                </a:cubicBezTo>
                <a:cubicBezTo>
                  <a:pt x="290209" y="528332"/>
                  <a:pt x="290955" y="531484"/>
                  <a:pt x="291619" y="535465"/>
                </a:cubicBezTo>
                <a:cubicBezTo>
                  <a:pt x="292283" y="539446"/>
                  <a:pt x="292614" y="544423"/>
                  <a:pt x="292614" y="550395"/>
                </a:cubicBezTo>
                <a:cubicBezTo>
                  <a:pt x="292614" y="560016"/>
                  <a:pt x="291951" y="567646"/>
                  <a:pt x="290624" y="573286"/>
                </a:cubicBezTo>
                <a:cubicBezTo>
                  <a:pt x="289297" y="578926"/>
                  <a:pt x="287306" y="583073"/>
                  <a:pt x="284652" y="585727"/>
                </a:cubicBezTo>
                <a:cubicBezTo>
                  <a:pt x="281998" y="588381"/>
                  <a:pt x="278017" y="590870"/>
                  <a:pt x="272709" y="593192"/>
                </a:cubicBezTo>
                <a:cubicBezTo>
                  <a:pt x="267400" y="595514"/>
                  <a:pt x="261346" y="597422"/>
                  <a:pt x="254544" y="598915"/>
                </a:cubicBezTo>
                <a:cubicBezTo>
                  <a:pt x="247743" y="600408"/>
                  <a:pt x="240528" y="601652"/>
                  <a:pt x="232897" y="602647"/>
                </a:cubicBezTo>
                <a:cubicBezTo>
                  <a:pt x="225266" y="603642"/>
                  <a:pt x="217636" y="604140"/>
                  <a:pt x="210005" y="604140"/>
                </a:cubicBezTo>
                <a:cubicBezTo>
                  <a:pt x="186782" y="604140"/>
                  <a:pt x="166876" y="601071"/>
                  <a:pt x="150288" y="594934"/>
                </a:cubicBezTo>
                <a:cubicBezTo>
                  <a:pt x="133700" y="588796"/>
                  <a:pt x="120098" y="579507"/>
                  <a:pt x="109481" y="567066"/>
                </a:cubicBezTo>
                <a:cubicBezTo>
                  <a:pt x="98865" y="554624"/>
                  <a:pt x="91151" y="538866"/>
                  <a:pt x="86341" y="519789"/>
                </a:cubicBezTo>
                <a:cubicBezTo>
                  <a:pt x="81530" y="500713"/>
                  <a:pt x="79125" y="478236"/>
                  <a:pt x="79125" y="452359"/>
                </a:cubicBezTo>
                <a:lnTo>
                  <a:pt x="79125" y="190598"/>
                </a:lnTo>
                <a:lnTo>
                  <a:pt x="16422" y="190598"/>
                </a:lnTo>
                <a:cubicBezTo>
                  <a:pt x="11445" y="190598"/>
                  <a:pt x="7464" y="187944"/>
                  <a:pt x="4478" y="182635"/>
                </a:cubicBezTo>
                <a:cubicBezTo>
                  <a:pt x="1493" y="177327"/>
                  <a:pt x="0" y="168701"/>
                  <a:pt x="0" y="156758"/>
                </a:cubicBezTo>
                <a:cubicBezTo>
                  <a:pt x="0" y="150454"/>
                  <a:pt x="414" y="145146"/>
                  <a:pt x="1244" y="140833"/>
                </a:cubicBezTo>
                <a:cubicBezTo>
                  <a:pt x="2073" y="136520"/>
                  <a:pt x="3151" y="132954"/>
                  <a:pt x="4478" y="130134"/>
                </a:cubicBezTo>
                <a:cubicBezTo>
                  <a:pt x="5805" y="127314"/>
                  <a:pt x="7547" y="125323"/>
                  <a:pt x="9704" y="124162"/>
                </a:cubicBezTo>
                <a:cubicBezTo>
                  <a:pt x="11860" y="123001"/>
                  <a:pt x="14265" y="122421"/>
                  <a:pt x="16920" y="122421"/>
                </a:cubicBezTo>
                <a:lnTo>
                  <a:pt x="79125" y="122421"/>
                </a:lnTo>
                <a:lnTo>
                  <a:pt x="79125" y="15925"/>
                </a:lnTo>
                <a:cubicBezTo>
                  <a:pt x="79125" y="13602"/>
                  <a:pt x="79705" y="11446"/>
                  <a:pt x="80867" y="9455"/>
                </a:cubicBezTo>
                <a:cubicBezTo>
                  <a:pt x="82028" y="7465"/>
                  <a:pt x="84184" y="5723"/>
                  <a:pt x="87336" y="4230"/>
                </a:cubicBezTo>
                <a:cubicBezTo>
                  <a:pt x="90488" y="2737"/>
                  <a:pt x="94718" y="1659"/>
                  <a:pt x="100026" y="995"/>
                </a:cubicBezTo>
                <a:cubicBezTo>
                  <a:pt x="105334" y="332"/>
                  <a:pt x="111969" y="0"/>
                  <a:pt x="119932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80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D7C8F46-939B-40C5-871A-206A018138A6}"/>
              </a:ext>
            </a:extLst>
          </p:cNvPr>
          <p:cNvSpPr txBox="1"/>
          <p:nvPr/>
        </p:nvSpPr>
        <p:spPr>
          <a:xfrm>
            <a:off x="4000448" y="3050130"/>
            <a:ext cx="447880" cy="492170"/>
          </a:xfrm>
          <a:custGeom>
            <a:avLst/>
            <a:gdLst/>
            <a:ahLst/>
            <a:cxnLst/>
            <a:rect l="l" t="t" r="r" b="b"/>
            <a:pathLst>
              <a:path w="447880" h="492170">
                <a:moveTo>
                  <a:pt x="228419" y="0"/>
                </a:moveTo>
                <a:cubicBezTo>
                  <a:pt x="265245" y="0"/>
                  <a:pt x="297343" y="5474"/>
                  <a:pt x="324713" y="16423"/>
                </a:cubicBezTo>
                <a:cubicBezTo>
                  <a:pt x="352083" y="27371"/>
                  <a:pt x="374892" y="43295"/>
                  <a:pt x="393139" y="64196"/>
                </a:cubicBezTo>
                <a:cubicBezTo>
                  <a:pt x="411386" y="85097"/>
                  <a:pt x="425071" y="110477"/>
                  <a:pt x="434195" y="140336"/>
                </a:cubicBezTo>
                <a:cubicBezTo>
                  <a:pt x="443318" y="170195"/>
                  <a:pt x="447880" y="203868"/>
                  <a:pt x="447880" y="241358"/>
                </a:cubicBezTo>
                <a:cubicBezTo>
                  <a:pt x="447880" y="277852"/>
                  <a:pt x="443069" y="311443"/>
                  <a:pt x="433448" y="342131"/>
                </a:cubicBezTo>
                <a:cubicBezTo>
                  <a:pt x="423827" y="372819"/>
                  <a:pt x="409478" y="399277"/>
                  <a:pt x="390402" y="421505"/>
                </a:cubicBezTo>
                <a:cubicBezTo>
                  <a:pt x="371326" y="443733"/>
                  <a:pt x="347439" y="461068"/>
                  <a:pt x="318741" y="473509"/>
                </a:cubicBezTo>
                <a:cubicBezTo>
                  <a:pt x="290044" y="485950"/>
                  <a:pt x="256785" y="492170"/>
                  <a:pt x="218964" y="492170"/>
                </a:cubicBezTo>
                <a:cubicBezTo>
                  <a:pt x="182138" y="492170"/>
                  <a:pt x="150040" y="486696"/>
                  <a:pt x="122670" y="475748"/>
                </a:cubicBezTo>
                <a:cubicBezTo>
                  <a:pt x="95299" y="464800"/>
                  <a:pt x="72490" y="448875"/>
                  <a:pt x="54243" y="427974"/>
                </a:cubicBezTo>
                <a:cubicBezTo>
                  <a:pt x="35996" y="407073"/>
                  <a:pt x="22394" y="381693"/>
                  <a:pt x="13437" y="351835"/>
                </a:cubicBezTo>
                <a:cubicBezTo>
                  <a:pt x="4479" y="321976"/>
                  <a:pt x="0" y="288136"/>
                  <a:pt x="0" y="250315"/>
                </a:cubicBezTo>
                <a:cubicBezTo>
                  <a:pt x="0" y="213821"/>
                  <a:pt x="4728" y="180230"/>
                  <a:pt x="14183" y="149542"/>
                </a:cubicBezTo>
                <a:cubicBezTo>
                  <a:pt x="23638" y="118854"/>
                  <a:pt x="37904" y="92396"/>
                  <a:pt x="56980" y="70168"/>
                </a:cubicBezTo>
                <a:cubicBezTo>
                  <a:pt x="76057" y="47940"/>
                  <a:pt x="99861" y="30688"/>
                  <a:pt x="128392" y="18413"/>
                </a:cubicBezTo>
                <a:cubicBezTo>
                  <a:pt x="156924" y="6138"/>
                  <a:pt x="190266" y="0"/>
                  <a:pt x="228419" y="0"/>
                </a:cubicBezTo>
                <a:close/>
                <a:moveTo>
                  <a:pt x="225192" y="68675"/>
                </a:moveTo>
                <a:cubicBezTo>
                  <a:pt x="200756" y="68675"/>
                  <a:pt x="179750" y="72988"/>
                  <a:pt x="162174" y="81614"/>
                </a:cubicBezTo>
                <a:cubicBezTo>
                  <a:pt x="144598" y="90240"/>
                  <a:pt x="130120" y="102432"/>
                  <a:pt x="118739" y="118191"/>
                </a:cubicBezTo>
                <a:cubicBezTo>
                  <a:pt x="107358" y="133950"/>
                  <a:pt x="98906" y="152611"/>
                  <a:pt x="93382" y="174176"/>
                </a:cubicBezTo>
                <a:cubicBezTo>
                  <a:pt x="87859" y="195740"/>
                  <a:pt x="85097" y="219295"/>
                  <a:pt x="85097" y="244841"/>
                </a:cubicBezTo>
                <a:cubicBezTo>
                  <a:pt x="85097" y="269392"/>
                  <a:pt x="87357" y="292449"/>
                  <a:pt x="91878" y="314014"/>
                </a:cubicBezTo>
                <a:cubicBezTo>
                  <a:pt x="96398" y="335578"/>
                  <a:pt x="103930" y="354406"/>
                  <a:pt x="114474" y="370496"/>
                </a:cubicBezTo>
                <a:cubicBezTo>
                  <a:pt x="125018" y="386587"/>
                  <a:pt x="139160" y="399360"/>
                  <a:pt x="156902" y="408815"/>
                </a:cubicBezTo>
                <a:cubicBezTo>
                  <a:pt x="174643" y="418270"/>
                  <a:pt x="196738" y="422998"/>
                  <a:pt x="223186" y="422998"/>
                </a:cubicBezTo>
                <a:cubicBezTo>
                  <a:pt x="247290" y="422998"/>
                  <a:pt x="268214" y="418685"/>
                  <a:pt x="285955" y="410059"/>
                </a:cubicBezTo>
                <a:cubicBezTo>
                  <a:pt x="303697" y="401433"/>
                  <a:pt x="318258" y="389324"/>
                  <a:pt x="329639" y="373731"/>
                </a:cubicBezTo>
                <a:cubicBezTo>
                  <a:pt x="341020" y="358138"/>
                  <a:pt x="349389" y="339559"/>
                  <a:pt x="354747" y="317995"/>
                </a:cubicBezTo>
                <a:cubicBezTo>
                  <a:pt x="360104" y="296430"/>
                  <a:pt x="362783" y="272709"/>
                  <a:pt x="362783" y="246832"/>
                </a:cubicBezTo>
                <a:cubicBezTo>
                  <a:pt x="362783" y="222613"/>
                  <a:pt x="360523" y="199721"/>
                  <a:pt x="356002" y="178157"/>
                </a:cubicBezTo>
                <a:cubicBezTo>
                  <a:pt x="351482" y="156592"/>
                  <a:pt x="344033" y="137682"/>
                  <a:pt x="333655" y="121425"/>
                </a:cubicBezTo>
                <a:cubicBezTo>
                  <a:pt x="323277" y="105169"/>
                  <a:pt x="309217" y="92313"/>
                  <a:pt x="291476" y="82858"/>
                </a:cubicBezTo>
                <a:cubicBezTo>
                  <a:pt x="273734" y="73403"/>
                  <a:pt x="251640" y="68675"/>
                  <a:pt x="225192" y="6867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80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5168342-C6CB-4FBC-B482-BE2555D17091}"/>
              </a:ext>
            </a:extLst>
          </p:cNvPr>
          <p:cNvSpPr txBox="1"/>
          <p:nvPr/>
        </p:nvSpPr>
        <p:spPr>
          <a:xfrm>
            <a:off x="4565200" y="3050130"/>
            <a:ext cx="385674" cy="485701"/>
          </a:xfrm>
          <a:custGeom>
            <a:avLst/>
            <a:gdLst/>
            <a:ahLst/>
            <a:cxnLst/>
            <a:rect l="l" t="t" r="r" b="b"/>
            <a:pathLst>
              <a:path w="385674" h="485701">
                <a:moveTo>
                  <a:pt x="225433" y="0"/>
                </a:moveTo>
                <a:cubicBezTo>
                  <a:pt x="255291" y="0"/>
                  <a:pt x="280422" y="5060"/>
                  <a:pt x="300826" y="15178"/>
                </a:cubicBezTo>
                <a:cubicBezTo>
                  <a:pt x="321229" y="25297"/>
                  <a:pt x="337734" y="38817"/>
                  <a:pt x="350341" y="55736"/>
                </a:cubicBezTo>
                <a:cubicBezTo>
                  <a:pt x="362948" y="72656"/>
                  <a:pt x="371989" y="92479"/>
                  <a:pt x="377463" y="115205"/>
                </a:cubicBezTo>
                <a:cubicBezTo>
                  <a:pt x="382937" y="137931"/>
                  <a:pt x="385674" y="165218"/>
                  <a:pt x="385674" y="197067"/>
                </a:cubicBezTo>
                <a:lnTo>
                  <a:pt x="385674" y="470274"/>
                </a:lnTo>
                <a:cubicBezTo>
                  <a:pt x="385674" y="472928"/>
                  <a:pt x="385011" y="475167"/>
                  <a:pt x="383683" y="476992"/>
                </a:cubicBezTo>
                <a:cubicBezTo>
                  <a:pt x="382356" y="478817"/>
                  <a:pt x="380200" y="480393"/>
                  <a:pt x="377214" y="481720"/>
                </a:cubicBezTo>
                <a:cubicBezTo>
                  <a:pt x="374228" y="483047"/>
                  <a:pt x="370081" y="484042"/>
                  <a:pt x="364773" y="484706"/>
                </a:cubicBezTo>
                <a:cubicBezTo>
                  <a:pt x="359465" y="485369"/>
                  <a:pt x="352830" y="485701"/>
                  <a:pt x="344867" y="485701"/>
                </a:cubicBezTo>
                <a:cubicBezTo>
                  <a:pt x="336573" y="485701"/>
                  <a:pt x="329772" y="485369"/>
                  <a:pt x="324464" y="484706"/>
                </a:cubicBezTo>
                <a:cubicBezTo>
                  <a:pt x="319156" y="484042"/>
                  <a:pt x="315009" y="483047"/>
                  <a:pt x="312023" y="481720"/>
                </a:cubicBezTo>
                <a:cubicBezTo>
                  <a:pt x="309037" y="480393"/>
                  <a:pt x="306880" y="478817"/>
                  <a:pt x="305553" y="476992"/>
                </a:cubicBezTo>
                <a:cubicBezTo>
                  <a:pt x="304226" y="475167"/>
                  <a:pt x="303563" y="472928"/>
                  <a:pt x="303563" y="470274"/>
                </a:cubicBezTo>
                <a:lnTo>
                  <a:pt x="303563" y="208016"/>
                </a:lnTo>
                <a:cubicBezTo>
                  <a:pt x="303563" y="182470"/>
                  <a:pt x="301572" y="161900"/>
                  <a:pt x="297591" y="146308"/>
                </a:cubicBezTo>
                <a:cubicBezTo>
                  <a:pt x="293610" y="130715"/>
                  <a:pt x="287804" y="117278"/>
                  <a:pt x="280173" y="105999"/>
                </a:cubicBezTo>
                <a:cubicBezTo>
                  <a:pt x="272543" y="94719"/>
                  <a:pt x="262673" y="86093"/>
                  <a:pt x="250564" y="80121"/>
                </a:cubicBezTo>
                <a:cubicBezTo>
                  <a:pt x="238454" y="74149"/>
                  <a:pt x="224437" y="71163"/>
                  <a:pt x="208513" y="71163"/>
                </a:cubicBezTo>
                <a:cubicBezTo>
                  <a:pt x="187943" y="71163"/>
                  <a:pt x="167374" y="78462"/>
                  <a:pt x="146805" y="93060"/>
                </a:cubicBezTo>
                <a:cubicBezTo>
                  <a:pt x="126236" y="107657"/>
                  <a:pt x="104671" y="129056"/>
                  <a:pt x="82111" y="157256"/>
                </a:cubicBezTo>
                <a:lnTo>
                  <a:pt x="82111" y="470274"/>
                </a:lnTo>
                <a:cubicBezTo>
                  <a:pt x="82111" y="472928"/>
                  <a:pt x="81448" y="475167"/>
                  <a:pt x="80120" y="476992"/>
                </a:cubicBezTo>
                <a:cubicBezTo>
                  <a:pt x="78793" y="478817"/>
                  <a:pt x="76637" y="480393"/>
                  <a:pt x="73651" y="481720"/>
                </a:cubicBezTo>
                <a:cubicBezTo>
                  <a:pt x="70665" y="483047"/>
                  <a:pt x="66518" y="484042"/>
                  <a:pt x="61210" y="484706"/>
                </a:cubicBezTo>
                <a:cubicBezTo>
                  <a:pt x="55902" y="485369"/>
                  <a:pt x="49101" y="485701"/>
                  <a:pt x="40807" y="485701"/>
                </a:cubicBezTo>
                <a:cubicBezTo>
                  <a:pt x="32844" y="485701"/>
                  <a:pt x="26209" y="485369"/>
                  <a:pt x="20901" y="484706"/>
                </a:cubicBezTo>
                <a:cubicBezTo>
                  <a:pt x="15593" y="484042"/>
                  <a:pt x="11363" y="483047"/>
                  <a:pt x="8211" y="481720"/>
                </a:cubicBezTo>
                <a:cubicBezTo>
                  <a:pt x="5059" y="480393"/>
                  <a:pt x="2903" y="478817"/>
                  <a:pt x="1742" y="476992"/>
                </a:cubicBezTo>
                <a:cubicBezTo>
                  <a:pt x="581" y="475167"/>
                  <a:pt x="0" y="472928"/>
                  <a:pt x="0" y="470274"/>
                </a:cubicBezTo>
                <a:lnTo>
                  <a:pt x="0" y="22394"/>
                </a:lnTo>
                <a:cubicBezTo>
                  <a:pt x="0" y="19740"/>
                  <a:pt x="497" y="17501"/>
                  <a:pt x="1493" y="15676"/>
                </a:cubicBezTo>
                <a:cubicBezTo>
                  <a:pt x="2488" y="13851"/>
                  <a:pt x="4479" y="12193"/>
                  <a:pt x="7464" y="10700"/>
                </a:cubicBezTo>
                <a:cubicBezTo>
                  <a:pt x="10450" y="9207"/>
                  <a:pt x="14266" y="8211"/>
                  <a:pt x="18910" y="7714"/>
                </a:cubicBezTo>
                <a:cubicBezTo>
                  <a:pt x="23555" y="7216"/>
                  <a:pt x="29693" y="6967"/>
                  <a:pt x="37323" y="6967"/>
                </a:cubicBezTo>
                <a:cubicBezTo>
                  <a:pt x="44622" y="6967"/>
                  <a:pt x="50676" y="7216"/>
                  <a:pt x="55487" y="7714"/>
                </a:cubicBezTo>
                <a:cubicBezTo>
                  <a:pt x="60298" y="8211"/>
                  <a:pt x="64030" y="9207"/>
                  <a:pt x="66684" y="10700"/>
                </a:cubicBezTo>
                <a:cubicBezTo>
                  <a:pt x="69338" y="12193"/>
                  <a:pt x="71246" y="13851"/>
                  <a:pt x="72407" y="15676"/>
                </a:cubicBezTo>
                <a:cubicBezTo>
                  <a:pt x="73568" y="17501"/>
                  <a:pt x="74149" y="19740"/>
                  <a:pt x="74149" y="22394"/>
                </a:cubicBezTo>
                <a:lnTo>
                  <a:pt x="74149" y="81614"/>
                </a:lnTo>
                <a:cubicBezTo>
                  <a:pt x="99363" y="53414"/>
                  <a:pt x="124494" y="32762"/>
                  <a:pt x="149542" y="19657"/>
                </a:cubicBezTo>
                <a:cubicBezTo>
                  <a:pt x="174590" y="6553"/>
                  <a:pt x="199887" y="0"/>
                  <a:pt x="225433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80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E45E232-5004-4D09-9F44-C88273EB1CBA}"/>
              </a:ext>
            </a:extLst>
          </p:cNvPr>
          <p:cNvSpPr txBox="1"/>
          <p:nvPr/>
        </p:nvSpPr>
        <p:spPr>
          <a:xfrm>
            <a:off x="6753173" y="3050130"/>
            <a:ext cx="447880" cy="492170"/>
          </a:xfrm>
          <a:custGeom>
            <a:avLst/>
            <a:gdLst/>
            <a:ahLst/>
            <a:cxnLst/>
            <a:rect l="l" t="t" r="r" b="b"/>
            <a:pathLst>
              <a:path w="447880" h="492170">
                <a:moveTo>
                  <a:pt x="228419" y="0"/>
                </a:moveTo>
                <a:cubicBezTo>
                  <a:pt x="265244" y="0"/>
                  <a:pt x="297342" y="5474"/>
                  <a:pt x="324713" y="16423"/>
                </a:cubicBezTo>
                <a:cubicBezTo>
                  <a:pt x="352083" y="27371"/>
                  <a:pt x="374892" y="43295"/>
                  <a:pt x="393139" y="64196"/>
                </a:cubicBezTo>
                <a:cubicBezTo>
                  <a:pt x="411386" y="85097"/>
                  <a:pt x="425071" y="110477"/>
                  <a:pt x="434195" y="140336"/>
                </a:cubicBezTo>
                <a:cubicBezTo>
                  <a:pt x="443318" y="170195"/>
                  <a:pt x="447880" y="203868"/>
                  <a:pt x="447880" y="241358"/>
                </a:cubicBezTo>
                <a:cubicBezTo>
                  <a:pt x="447880" y="277852"/>
                  <a:pt x="443069" y="311443"/>
                  <a:pt x="433448" y="342131"/>
                </a:cubicBezTo>
                <a:cubicBezTo>
                  <a:pt x="423827" y="372819"/>
                  <a:pt x="409478" y="399277"/>
                  <a:pt x="390402" y="421505"/>
                </a:cubicBezTo>
                <a:cubicBezTo>
                  <a:pt x="371325" y="443733"/>
                  <a:pt x="347439" y="461068"/>
                  <a:pt x="318741" y="473509"/>
                </a:cubicBezTo>
                <a:cubicBezTo>
                  <a:pt x="290044" y="485950"/>
                  <a:pt x="256784" y="492170"/>
                  <a:pt x="218964" y="492170"/>
                </a:cubicBezTo>
                <a:cubicBezTo>
                  <a:pt x="182138" y="492170"/>
                  <a:pt x="150040" y="486696"/>
                  <a:pt x="122669" y="475748"/>
                </a:cubicBezTo>
                <a:cubicBezTo>
                  <a:pt x="95299" y="464800"/>
                  <a:pt x="72490" y="448875"/>
                  <a:pt x="54243" y="427974"/>
                </a:cubicBezTo>
                <a:cubicBezTo>
                  <a:pt x="35996" y="407073"/>
                  <a:pt x="22394" y="381693"/>
                  <a:pt x="13437" y="351835"/>
                </a:cubicBezTo>
                <a:cubicBezTo>
                  <a:pt x="4479" y="321976"/>
                  <a:pt x="0" y="288136"/>
                  <a:pt x="0" y="250315"/>
                </a:cubicBezTo>
                <a:cubicBezTo>
                  <a:pt x="0" y="213821"/>
                  <a:pt x="4728" y="180230"/>
                  <a:pt x="14183" y="149542"/>
                </a:cubicBezTo>
                <a:cubicBezTo>
                  <a:pt x="23638" y="118854"/>
                  <a:pt x="37904" y="92396"/>
                  <a:pt x="56980" y="70168"/>
                </a:cubicBezTo>
                <a:cubicBezTo>
                  <a:pt x="76057" y="47940"/>
                  <a:pt x="99861" y="30688"/>
                  <a:pt x="128392" y="18413"/>
                </a:cubicBezTo>
                <a:cubicBezTo>
                  <a:pt x="156924" y="6138"/>
                  <a:pt x="190266" y="0"/>
                  <a:pt x="228419" y="0"/>
                </a:cubicBezTo>
                <a:close/>
                <a:moveTo>
                  <a:pt x="225192" y="68675"/>
                </a:moveTo>
                <a:cubicBezTo>
                  <a:pt x="200755" y="68675"/>
                  <a:pt x="179749" y="72988"/>
                  <a:pt x="162174" y="81614"/>
                </a:cubicBezTo>
                <a:cubicBezTo>
                  <a:pt x="144598" y="90240"/>
                  <a:pt x="130120" y="102432"/>
                  <a:pt x="118739" y="118191"/>
                </a:cubicBezTo>
                <a:cubicBezTo>
                  <a:pt x="107358" y="133950"/>
                  <a:pt x="98905" y="152611"/>
                  <a:pt x="93382" y="174176"/>
                </a:cubicBezTo>
                <a:cubicBezTo>
                  <a:pt x="87859" y="195740"/>
                  <a:pt x="85097" y="219295"/>
                  <a:pt x="85097" y="244841"/>
                </a:cubicBezTo>
                <a:cubicBezTo>
                  <a:pt x="85097" y="269392"/>
                  <a:pt x="87357" y="292449"/>
                  <a:pt x="91878" y="314014"/>
                </a:cubicBezTo>
                <a:cubicBezTo>
                  <a:pt x="96398" y="335578"/>
                  <a:pt x="103930" y="354406"/>
                  <a:pt x="114474" y="370496"/>
                </a:cubicBezTo>
                <a:cubicBezTo>
                  <a:pt x="125018" y="386587"/>
                  <a:pt x="139160" y="399360"/>
                  <a:pt x="156902" y="408815"/>
                </a:cubicBezTo>
                <a:cubicBezTo>
                  <a:pt x="174644" y="418270"/>
                  <a:pt x="196738" y="422998"/>
                  <a:pt x="223186" y="422998"/>
                </a:cubicBezTo>
                <a:cubicBezTo>
                  <a:pt x="247290" y="422998"/>
                  <a:pt x="268213" y="418685"/>
                  <a:pt x="285955" y="410059"/>
                </a:cubicBezTo>
                <a:cubicBezTo>
                  <a:pt x="303696" y="401433"/>
                  <a:pt x="318258" y="389324"/>
                  <a:pt x="329639" y="373731"/>
                </a:cubicBezTo>
                <a:cubicBezTo>
                  <a:pt x="341020" y="358138"/>
                  <a:pt x="349389" y="339559"/>
                  <a:pt x="354746" y="317995"/>
                </a:cubicBezTo>
                <a:cubicBezTo>
                  <a:pt x="360104" y="296430"/>
                  <a:pt x="362783" y="272709"/>
                  <a:pt x="362783" y="246832"/>
                </a:cubicBezTo>
                <a:cubicBezTo>
                  <a:pt x="362783" y="222613"/>
                  <a:pt x="360523" y="199721"/>
                  <a:pt x="356002" y="178157"/>
                </a:cubicBezTo>
                <a:cubicBezTo>
                  <a:pt x="351482" y="156592"/>
                  <a:pt x="344033" y="137682"/>
                  <a:pt x="333655" y="121425"/>
                </a:cubicBezTo>
                <a:cubicBezTo>
                  <a:pt x="323277" y="105169"/>
                  <a:pt x="309217" y="92313"/>
                  <a:pt x="291476" y="82858"/>
                </a:cubicBezTo>
                <a:cubicBezTo>
                  <a:pt x="273734" y="73403"/>
                  <a:pt x="251639" y="68675"/>
                  <a:pt x="225192" y="6867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80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C50CB49-5C57-4D6E-823A-AA4B30AD729F}"/>
              </a:ext>
            </a:extLst>
          </p:cNvPr>
          <p:cNvSpPr txBox="1"/>
          <p:nvPr/>
        </p:nvSpPr>
        <p:spPr>
          <a:xfrm>
            <a:off x="7317926" y="3050130"/>
            <a:ext cx="261761" cy="485701"/>
          </a:xfrm>
          <a:custGeom>
            <a:avLst/>
            <a:gdLst/>
            <a:ahLst/>
            <a:cxnLst/>
            <a:rect l="l" t="t" r="r" b="b"/>
            <a:pathLst>
              <a:path w="261761" h="485701">
                <a:moveTo>
                  <a:pt x="196570" y="0"/>
                </a:moveTo>
                <a:cubicBezTo>
                  <a:pt x="200882" y="0"/>
                  <a:pt x="205776" y="249"/>
                  <a:pt x="211250" y="747"/>
                </a:cubicBezTo>
                <a:cubicBezTo>
                  <a:pt x="216724" y="1244"/>
                  <a:pt x="222447" y="2157"/>
                  <a:pt x="228419" y="3484"/>
                </a:cubicBezTo>
                <a:cubicBezTo>
                  <a:pt x="234390" y="4811"/>
                  <a:pt x="239781" y="6304"/>
                  <a:pt x="244592" y="7963"/>
                </a:cubicBezTo>
                <a:cubicBezTo>
                  <a:pt x="249402" y="9621"/>
                  <a:pt x="252803" y="11280"/>
                  <a:pt x="254794" y="12939"/>
                </a:cubicBezTo>
                <a:cubicBezTo>
                  <a:pt x="256784" y="14598"/>
                  <a:pt x="258111" y="16174"/>
                  <a:pt x="258775" y="17667"/>
                </a:cubicBezTo>
                <a:cubicBezTo>
                  <a:pt x="259438" y="19160"/>
                  <a:pt x="260019" y="21067"/>
                  <a:pt x="260517" y="23390"/>
                </a:cubicBezTo>
                <a:cubicBezTo>
                  <a:pt x="261014" y="25712"/>
                  <a:pt x="261346" y="29113"/>
                  <a:pt x="261512" y="33591"/>
                </a:cubicBezTo>
                <a:cubicBezTo>
                  <a:pt x="261678" y="38070"/>
                  <a:pt x="261761" y="44125"/>
                  <a:pt x="261761" y="51755"/>
                </a:cubicBezTo>
                <a:cubicBezTo>
                  <a:pt x="261761" y="59054"/>
                  <a:pt x="261595" y="65192"/>
                  <a:pt x="261263" y="70168"/>
                </a:cubicBezTo>
                <a:cubicBezTo>
                  <a:pt x="260931" y="75145"/>
                  <a:pt x="260268" y="79043"/>
                  <a:pt x="259273" y="81863"/>
                </a:cubicBezTo>
                <a:cubicBezTo>
                  <a:pt x="258277" y="84683"/>
                  <a:pt x="257033" y="86839"/>
                  <a:pt x="255540" y="88332"/>
                </a:cubicBezTo>
                <a:cubicBezTo>
                  <a:pt x="254047" y="89825"/>
                  <a:pt x="251974" y="90572"/>
                  <a:pt x="249320" y="90572"/>
                </a:cubicBezTo>
                <a:cubicBezTo>
                  <a:pt x="246665" y="90572"/>
                  <a:pt x="243431" y="89825"/>
                  <a:pt x="239616" y="88332"/>
                </a:cubicBezTo>
                <a:cubicBezTo>
                  <a:pt x="235800" y="86839"/>
                  <a:pt x="231487" y="85346"/>
                  <a:pt x="226677" y="83853"/>
                </a:cubicBezTo>
                <a:cubicBezTo>
                  <a:pt x="221866" y="82360"/>
                  <a:pt x="216475" y="80950"/>
                  <a:pt x="210504" y="79623"/>
                </a:cubicBezTo>
                <a:cubicBezTo>
                  <a:pt x="204532" y="78296"/>
                  <a:pt x="198062" y="77633"/>
                  <a:pt x="191095" y="77633"/>
                </a:cubicBezTo>
                <a:cubicBezTo>
                  <a:pt x="182801" y="77633"/>
                  <a:pt x="174673" y="79292"/>
                  <a:pt x="166711" y="82609"/>
                </a:cubicBezTo>
                <a:cubicBezTo>
                  <a:pt x="158749" y="85927"/>
                  <a:pt x="150371" y="91401"/>
                  <a:pt x="141580" y="99032"/>
                </a:cubicBezTo>
                <a:cubicBezTo>
                  <a:pt x="132788" y="106662"/>
                  <a:pt x="123582" y="116781"/>
                  <a:pt x="113961" y="129388"/>
                </a:cubicBezTo>
                <a:cubicBezTo>
                  <a:pt x="104339" y="141995"/>
                  <a:pt x="93723" y="157422"/>
                  <a:pt x="82111" y="175669"/>
                </a:cubicBezTo>
                <a:lnTo>
                  <a:pt x="82111" y="470274"/>
                </a:lnTo>
                <a:cubicBezTo>
                  <a:pt x="82111" y="472928"/>
                  <a:pt x="81448" y="475167"/>
                  <a:pt x="80120" y="476992"/>
                </a:cubicBezTo>
                <a:cubicBezTo>
                  <a:pt x="78793" y="478817"/>
                  <a:pt x="76637" y="480393"/>
                  <a:pt x="73651" y="481720"/>
                </a:cubicBezTo>
                <a:cubicBezTo>
                  <a:pt x="70665" y="483047"/>
                  <a:pt x="66518" y="484042"/>
                  <a:pt x="61210" y="484706"/>
                </a:cubicBezTo>
                <a:cubicBezTo>
                  <a:pt x="55902" y="485369"/>
                  <a:pt x="49101" y="485701"/>
                  <a:pt x="40807" y="485701"/>
                </a:cubicBezTo>
                <a:cubicBezTo>
                  <a:pt x="32844" y="485701"/>
                  <a:pt x="26209" y="485369"/>
                  <a:pt x="20901" y="484706"/>
                </a:cubicBezTo>
                <a:cubicBezTo>
                  <a:pt x="15593" y="484042"/>
                  <a:pt x="11363" y="483047"/>
                  <a:pt x="8211" y="481720"/>
                </a:cubicBezTo>
                <a:cubicBezTo>
                  <a:pt x="5059" y="480393"/>
                  <a:pt x="2903" y="478817"/>
                  <a:pt x="1741" y="476992"/>
                </a:cubicBezTo>
                <a:cubicBezTo>
                  <a:pt x="581" y="475167"/>
                  <a:pt x="0" y="472928"/>
                  <a:pt x="0" y="470274"/>
                </a:cubicBezTo>
                <a:lnTo>
                  <a:pt x="0" y="22394"/>
                </a:lnTo>
                <a:cubicBezTo>
                  <a:pt x="0" y="19740"/>
                  <a:pt x="497" y="17501"/>
                  <a:pt x="1493" y="15676"/>
                </a:cubicBezTo>
                <a:cubicBezTo>
                  <a:pt x="2488" y="13851"/>
                  <a:pt x="4479" y="12193"/>
                  <a:pt x="7464" y="10700"/>
                </a:cubicBezTo>
                <a:cubicBezTo>
                  <a:pt x="10450" y="9207"/>
                  <a:pt x="14266" y="8211"/>
                  <a:pt x="18910" y="7714"/>
                </a:cubicBezTo>
                <a:cubicBezTo>
                  <a:pt x="23555" y="7216"/>
                  <a:pt x="29693" y="6967"/>
                  <a:pt x="37323" y="6967"/>
                </a:cubicBezTo>
                <a:cubicBezTo>
                  <a:pt x="44622" y="6967"/>
                  <a:pt x="50677" y="7216"/>
                  <a:pt x="55487" y="7714"/>
                </a:cubicBezTo>
                <a:cubicBezTo>
                  <a:pt x="60298" y="8211"/>
                  <a:pt x="64030" y="9207"/>
                  <a:pt x="66684" y="10700"/>
                </a:cubicBezTo>
                <a:cubicBezTo>
                  <a:pt x="69338" y="12193"/>
                  <a:pt x="71246" y="13851"/>
                  <a:pt x="72407" y="15676"/>
                </a:cubicBezTo>
                <a:cubicBezTo>
                  <a:pt x="73568" y="17501"/>
                  <a:pt x="74149" y="19740"/>
                  <a:pt x="74149" y="22394"/>
                </a:cubicBezTo>
                <a:lnTo>
                  <a:pt x="74149" y="87586"/>
                </a:lnTo>
                <a:cubicBezTo>
                  <a:pt x="86424" y="69670"/>
                  <a:pt x="97953" y="55073"/>
                  <a:pt x="108735" y="43793"/>
                </a:cubicBezTo>
                <a:cubicBezTo>
                  <a:pt x="119517" y="32513"/>
                  <a:pt x="129719" y="23638"/>
                  <a:pt x="139340" y="17169"/>
                </a:cubicBezTo>
                <a:cubicBezTo>
                  <a:pt x="148961" y="10700"/>
                  <a:pt x="158500" y="6221"/>
                  <a:pt x="167955" y="3733"/>
                </a:cubicBezTo>
                <a:cubicBezTo>
                  <a:pt x="177410" y="1244"/>
                  <a:pt x="186948" y="0"/>
                  <a:pt x="19657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80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FF5FF79-6D30-49B2-93F7-7221A01D76D5}"/>
              </a:ext>
            </a:extLst>
          </p:cNvPr>
          <p:cNvSpPr txBox="1"/>
          <p:nvPr/>
        </p:nvSpPr>
        <p:spPr>
          <a:xfrm>
            <a:off x="7670351" y="3050130"/>
            <a:ext cx="261761" cy="485701"/>
          </a:xfrm>
          <a:custGeom>
            <a:avLst/>
            <a:gdLst/>
            <a:ahLst/>
            <a:cxnLst/>
            <a:rect l="l" t="t" r="r" b="b"/>
            <a:pathLst>
              <a:path w="261761" h="485701">
                <a:moveTo>
                  <a:pt x="196569" y="0"/>
                </a:moveTo>
                <a:cubicBezTo>
                  <a:pt x="200882" y="0"/>
                  <a:pt x="205776" y="249"/>
                  <a:pt x="211250" y="747"/>
                </a:cubicBezTo>
                <a:cubicBezTo>
                  <a:pt x="216724" y="1244"/>
                  <a:pt x="222447" y="2157"/>
                  <a:pt x="228418" y="3484"/>
                </a:cubicBezTo>
                <a:cubicBezTo>
                  <a:pt x="234390" y="4811"/>
                  <a:pt x="239781" y="6304"/>
                  <a:pt x="244592" y="7963"/>
                </a:cubicBezTo>
                <a:cubicBezTo>
                  <a:pt x="249403" y="9621"/>
                  <a:pt x="252803" y="11280"/>
                  <a:pt x="254794" y="12939"/>
                </a:cubicBezTo>
                <a:cubicBezTo>
                  <a:pt x="256784" y="14598"/>
                  <a:pt x="258111" y="16174"/>
                  <a:pt x="258775" y="17667"/>
                </a:cubicBezTo>
                <a:cubicBezTo>
                  <a:pt x="259438" y="19160"/>
                  <a:pt x="260019" y="21067"/>
                  <a:pt x="260517" y="23390"/>
                </a:cubicBezTo>
                <a:cubicBezTo>
                  <a:pt x="261014" y="25712"/>
                  <a:pt x="261346" y="29113"/>
                  <a:pt x="261512" y="33591"/>
                </a:cubicBezTo>
                <a:cubicBezTo>
                  <a:pt x="261677" y="38070"/>
                  <a:pt x="261761" y="44125"/>
                  <a:pt x="261761" y="51755"/>
                </a:cubicBezTo>
                <a:cubicBezTo>
                  <a:pt x="261761" y="59054"/>
                  <a:pt x="261595" y="65192"/>
                  <a:pt x="261263" y="70168"/>
                </a:cubicBezTo>
                <a:cubicBezTo>
                  <a:pt x="260931" y="75145"/>
                  <a:pt x="260268" y="79043"/>
                  <a:pt x="259272" y="81863"/>
                </a:cubicBezTo>
                <a:cubicBezTo>
                  <a:pt x="258277" y="84683"/>
                  <a:pt x="257033" y="86839"/>
                  <a:pt x="255540" y="88332"/>
                </a:cubicBezTo>
                <a:cubicBezTo>
                  <a:pt x="254047" y="89825"/>
                  <a:pt x="251973" y="90572"/>
                  <a:pt x="249320" y="90572"/>
                </a:cubicBezTo>
                <a:cubicBezTo>
                  <a:pt x="246666" y="90572"/>
                  <a:pt x="243431" y="89825"/>
                  <a:pt x="239615" y="88332"/>
                </a:cubicBezTo>
                <a:cubicBezTo>
                  <a:pt x="235800" y="86839"/>
                  <a:pt x="231487" y="85346"/>
                  <a:pt x="226677" y="83853"/>
                </a:cubicBezTo>
                <a:cubicBezTo>
                  <a:pt x="221866" y="82360"/>
                  <a:pt x="216475" y="80950"/>
                  <a:pt x="210503" y="79623"/>
                </a:cubicBezTo>
                <a:cubicBezTo>
                  <a:pt x="204532" y="78296"/>
                  <a:pt x="198062" y="77633"/>
                  <a:pt x="191095" y="77633"/>
                </a:cubicBezTo>
                <a:cubicBezTo>
                  <a:pt x="182801" y="77633"/>
                  <a:pt x="174673" y="79292"/>
                  <a:pt x="166711" y="82609"/>
                </a:cubicBezTo>
                <a:cubicBezTo>
                  <a:pt x="158748" y="85927"/>
                  <a:pt x="150371" y="91401"/>
                  <a:pt x="141580" y="99032"/>
                </a:cubicBezTo>
                <a:cubicBezTo>
                  <a:pt x="132788" y="106662"/>
                  <a:pt x="123581" y="116781"/>
                  <a:pt x="113960" y="129388"/>
                </a:cubicBezTo>
                <a:cubicBezTo>
                  <a:pt x="104339" y="141995"/>
                  <a:pt x="93723" y="157422"/>
                  <a:pt x="82111" y="175669"/>
                </a:cubicBezTo>
                <a:lnTo>
                  <a:pt x="82111" y="470274"/>
                </a:lnTo>
                <a:cubicBezTo>
                  <a:pt x="82111" y="472928"/>
                  <a:pt x="81448" y="475167"/>
                  <a:pt x="80121" y="476992"/>
                </a:cubicBezTo>
                <a:cubicBezTo>
                  <a:pt x="78793" y="478817"/>
                  <a:pt x="76637" y="480393"/>
                  <a:pt x="73651" y="481720"/>
                </a:cubicBezTo>
                <a:cubicBezTo>
                  <a:pt x="70665" y="483047"/>
                  <a:pt x="66518" y="484042"/>
                  <a:pt x="61210" y="484706"/>
                </a:cubicBezTo>
                <a:cubicBezTo>
                  <a:pt x="55902" y="485369"/>
                  <a:pt x="49101" y="485701"/>
                  <a:pt x="40807" y="485701"/>
                </a:cubicBezTo>
                <a:cubicBezTo>
                  <a:pt x="32844" y="485701"/>
                  <a:pt x="26209" y="485369"/>
                  <a:pt x="20901" y="484706"/>
                </a:cubicBezTo>
                <a:cubicBezTo>
                  <a:pt x="15592" y="484042"/>
                  <a:pt x="11363" y="483047"/>
                  <a:pt x="8211" y="481720"/>
                </a:cubicBezTo>
                <a:cubicBezTo>
                  <a:pt x="5059" y="480393"/>
                  <a:pt x="2903" y="478817"/>
                  <a:pt x="1742" y="476992"/>
                </a:cubicBezTo>
                <a:cubicBezTo>
                  <a:pt x="581" y="475167"/>
                  <a:pt x="0" y="472928"/>
                  <a:pt x="0" y="470274"/>
                </a:cubicBezTo>
                <a:lnTo>
                  <a:pt x="0" y="22394"/>
                </a:lnTo>
                <a:cubicBezTo>
                  <a:pt x="0" y="19740"/>
                  <a:pt x="497" y="17501"/>
                  <a:pt x="1493" y="15676"/>
                </a:cubicBezTo>
                <a:cubicBezTo>
                  <a:pt x="2488" y="13851"/>
                  <a:pt x="4479" y="12193"/>
                  <a:pt x="7465" y="10700"/>
                </a:cubicBezTo>
                <a:cubicBezTo>
                  <a:pt x="10450" y="9207"/>
                  <a:pt x="14266" y="8211"/>
                  <a:pt x="18910" y="7714"/>
                </a:cubicBezTo>
                <a:cubicBezTo>
                  <a:pt x="23555" y="7216"/>
                  <a:pt x="29693" y="6967"/>
                  <a:pt x="37323" y="6967"/>
                </a:cubicBezTo>
                <a:cubicBezTo>
                  <a:pt x="44622" y="6967"/>
                  <a:pt x="50676" y="7216"/>
                  <a:pt x="55487" y="7714"/>
                </a:cubicBezTo>
                <a:cubicBezTo>
                  <a:pt x="60298" y="8211"/>
                  <a:pt x="64030" y="9207"/>
                  <a:pt x="66684" y="10700"/>
                </a:cubicBezTo>
                <a:cubicBezTo>
                  <a:pt x="69338" y="12193"/>
                  <a:pt x="71246" y="13851"/>
                  <a:pt x="72407" y="15676"/>
                </a:cubicBezTo>
                <a:cubicBezTo>
                  <a:pt x="73568" y="17501"/>
                  <a:pt x="74149" y="19740"/>
                  <a:pt x="74149" y="22394"/>
                </a:cubicBezTo>
                <a:lnTo>
                  <a:pt x="74149" y="87586"/>
                </a:lnTo>
                <a:cubicBezTo>
                  <a:pt x="86424" y="69670"/>
                  <a:pt x="97953" y="55073"/>
                  <a:pt x="108735" y="43793"/>
                </a:cubicBezTo>
                <a:cubicBezTo>
                  <a:pt x="119518" y="32513"/>
                  <a:pt x="129719" y="23638"/>
                  <a:pt x="139340" y="17169"/>
                </a:cubicBezTo>
                <a:cubicBezTo>
                  <a:pt x="148961" y="10700"/>
                  <a:pt x="158499" y="6221"/>
                  <a:pt x="167955" y="3733"/>
                </a:cubicBezTo>
                <a:cubicBezTo>
                  <a:pt x="177410" y="1244"/>
                  <a:pt x="186948" y="0"/>
                  <a:pt x="196569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80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08C3B80-EBAE-4DBA-850A-CF84C5C0AFC5}"/>
              </a:ext>
            </a:extLst>
          </p:cNvPr>
          <p:cNvSpPr txBox="1"/>
          <p:nvPr/>
        </p:nvSpPr>
        <p:spPr>
          <a:xfrm>
            <a:off x="7973080" y="3057097"/>
            <a:ext cx="426978" cy="656891"/>
          </a:xfrm>
          <a:custGeom>
            <a:avLst/>
            <a:gdLst/>
            <a:ahLst/>
            <a:cxnLst/>
            <a:rect l="l" t="t" r="r" b="b"/>
            <a:pathLst>
              <a:path w="426978" h="656891">
                <a:moveTo>
                  <a:pt x="40807" y="0"/>
                </a:moveTo>
                <a:cubicBezTo>
                  <a:pt x="50760" y="0"/>
                  <a:pt x="58557" y="249"/>
                  <a:pt x="64196" y="747"/>
                </a:cubicBezTo>
                <a:cubicBezTo>
                  <a:pt x="69836" y="1244"/>
                  <a:pt x="74315" y="2157"/>
                  <a:pt x="77633" y="3484"/>
                </a:cubicBezTo>
                <a:cubicBezTo>
                  <a:pt x="80950" y="4811"/>
                  <a:pt x="83356" y="6719"/>
                  <a:pt x="84849" y="9207"/>
                </a:cubicBezTo>
                <a:cubicBezTo>
                  <a:pt x="86341" y="11695"/>
                  <a:pt x="87918" y="15096"/>
                  <a:pt x="89576" y="19408"/>
                </a:cubicBezTo>
                <a:lnTo>
                  <a:pt x="217470" y="378707"/>
                </a:lnTo>
                <a:lnTo>
                  <a:pt x="218963" y="378707"/>
                </a:lnTo>
                <a:lnTo>
                  <a:pt x="342379" y="17418"/>
                </a:lnTo>
                <a:cubicBezTo>
                  <a:pt x="344370" y="11114"/>
                  <a:pt x="346775" y="7050"/>
                  <a:pt x="349595" y="5226"/>
                </a:cubicBezTo>
                <a:cubicBezTo>
                  <a:pt x="352415" y="3401"/>
                  <a:pt x="356645" y="2074"/>
                  <a:pt x="362285" y="1244"/>
                </a:cubicBezTo>
                <a:cubicBezTo>
                  <a:pt x="367925" y="415"/>
                  <a:pt x="376053" y="0"/>
                  <a:pt x="386669" y="0"/>
                </a:cubicBezTo>
                <a:cubicBezTo>
                  <a:pt x="395958" y="0"/>
                  <a:pt x="403589" y="415"/>
                  <a:pt x="409560" y="1244"/>
                </a:cubicBezTo>
                <a:cubicBezTo>
                  <a:pt x="415532" y="2074"/>
                  <a:pt x="419928" y="3650"/>
                  <a:pt x="422748" y="5972"/>
                </a:cubicBezTo>
                <a:cubicBezTo>
                  <a:pt x="425568" y="8294"/>
                  <a:pt x="426978" y="11446"/>
                  <a:pt x="426978" y="15427"/>
                </a:cubicBezTo>
                <a:cubicBezTo>
                  <a:pt x="426978" y="19408"/>
                  <a:pt x="425983" y="24385"/>
                  <a:pt x="423992" y="30357"/>
                </a:cubicBezTo>
                <a:lnTo>
                  <a:pt x="263254" y="475748"/>
                </a:lnTo>
                <a:lnTo>
                  <a:pt x="203536" y="640468"/>
                </a:lnTo>
                <a:cubicBezTo>
                  <a:pt x="201546" y="645776"/>
                  <a:pt x="196486" y="649841"/>
                  <a:pt x="188358" y="652661"/>
                </a:cubicBezTo>
                <a:cubicBezTo>
                  <a:pt x="180230" y="655481"/>
                  <a:pt x="167872" y="656891"/>
                  <a:pt x="151284" y="656891"/>
                </a:cubicBezTo>
                <a:cubicBezTo>
                  <a:pt x="142658" y="656891"/>
                  <a:pt x="135691" y="656476"/>
                  <a:pt x="130383" y="655646"/>
                </a:cubicBezTo>
                <a:cubicBezTo>
                  <a:pt x="125075" y="654817"/>
                  <a:pt x="121011" y="653407"/>
                  <a:pt x="118191" y="651416"/>
                </a:cubicBezTo>
                <a:cubicBezTo>
                  <a:pt x="115370" y="649426"/>
                  <a:pt x="113795" y="646772"/>
                  <a:pt x="113463" y="643454"/>
                </a:cubicBezTo>
                <a:cubicBezTo>
                  <a:pt x="113131" y="640136"/>
                  <a:pt x="113961" y="636155"/>
                  <a:pt x="115951" y="631511"/>
                </a:cubicBezTo>
                <a:lnTo>
                  <a:pt x="177659" y="475748"/>
                </a:lnTo>
                <a:cubicBezTo>
                  <a:pt x="174673" y="474421"/>
                  <a:pt x="171853" y="472265"/>
                  <a:pt x="169199" y="469279"/>
                </a:cubicBezTo>
                <a:cubicBezTo>
                  <a:pt x="166545" y="466293"/>
                  <a:pt x="164720" y="463141"/>
                  <a:pt x="163725" y="459824"/>
                </a:cubicBezTo>
                <a:lnTo>
                  <a:pt x="3981" y="31850"/>
                </a:lnTo>
                <a:cubicBezTo>
                  <a:pt x="1327" y="24883"/>
                  <a:pt x="0" y="19408"/>
                  <a:pt x="0" y="15427"/>
                </a:cubicBezTo>
                <a:cubicBezTo>
                  <a:pt x="0" y="11446"/>
                  <a:pt x="1327" y="8294"/>
                  <a:pt x="3981" y="5972"/>
                </a:cubicBezTo>
                <a:cubicBezTo>
                  <a:pt x="6635" y="3650"/>
                  <a:pt x="10948" y="2074"/>
                  <a:pt x="16920" y="1244"/>
                </a:cubicBezTo>
                <a:cubicBezTo>
                  <a:pt x="22892" y="415"/>
                  <a:pt x="30854" y="0"/>
                  <a:pt x="40807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1065429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!!mantra">
            <a:extLst>
              <a:ext uri="{FF2B5EF4-FFF2-40B4-BE49-F238E27FC236}">
                <a16:creationId xmlns:a16="http://schemas.microsoft.com/office/drawing/2014/main" id="{C4DCDE3B-7C61-47B2-977C-85F62876E26D}"/>
              </a:ext>
            </a:extLst>
          </p:cNvPr>
          <p:cNvSpPr/>
          <p:nvPr/>
        </p:nvSpPr>
        <p:spPr>
          <a:xfrm>
            <a:off x="1066800" y="2178260"/>
            <a:ext cx="10058400" cy="3454400"/>
          </a:xfrm>
          <a:prstGeom prst="ribbon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0AAEF64-FC46-4597-A0EC-35DF57117B0D}"/>
              </a:ext>
            </a:extLst>
          </p:cNvPr>
          <p:cNvSpPr txBox="1"/>
          <p:nvPr/>
        </p:nvSpPr>
        <p:spPr>
          <a:xfrm>
            <a:off x="7981394" y="3227952"/>
            <a:ext cx="90671" cy="514067"/>
          </a:xfrm>
          <a:custGeom>
            <a:avLst/>
            <a:gdLst/>
            <a:ahLst/>
            <a:cxnLst/>
            <a:rect l="l" t="t" r="r" b="b"/>
            <a:pathLst>
              <a:path w="90671" h="514067">
                <a:moveTo>
                  <a:pt x="45385" y="0"/>
                </a:moveTo>
                <a:cubicBezTo>
                  <a:pt x="54343" y="0"/>
                  <a:pt x="61725" y="498"/>
                  <a:pt x="67530" y="1493"/>
                </a:cubicBezTo>
                <a:cubicBezTo>
                  <a:pt x="73336" y="2488"/>
                  <a:pt x="77981" y="3981"/>
                  <a:pt x="81464" y="5972"/>
                </a:cubicBezTo>
                <a:cubicBezTo>
                  <a:pt x="84948" y="7962"/>
                  <a:pt x="87353" y="10368"/>
                  <a:pt x="88680" y="13188"/>
                </a:cubicBezTo>
                <a:cubicBezTo>
                  <a:pt x="90008" y="16008"/>
                  <a:pt x="90671" y="19408"/>
                  <a:pt x="90671" y="23389"/>
                </a:cubicBezTo>
                <a:lnTo>
                  <a:pt x="82211" y="498142"/>
                </a:lnTo>
                <a:cubicBezTo>
                  <a:pt x="82211" y="500796"/>
                  <a:pt x="81630" y="503118"/>
                  <a:pt x="80469" y="505109"/>
                </a:cubicBezTo>
                <a:cubicBezTo>
                  <a:pt x="79308" y="507099"/>
                  <a:pt x="77234" y="508758"/>
                  <a:pt x="74249" y="510085"/>
                </a:cubicBezTo>
                <a:cubicBezTo>
                  <a:pt x="71263" y="511412"/>
                  <a:pt x="67448" y="512408"/>
                  <a:pt x="62803" y="513071"/>
                </a:cubicBezTo>
                <a:cubicBezTo>
                  <a:pt x="58158" y="513735"/>
                  <a:pt x="52352" y="514067"/>
                  <a:pt x="45385" y="514067"/>
                </a:cubicBezTo>
                <a:cubicBezTo>
                  <a:pt x="38418" y="514067"/>
                  <a:pt x="32612" y="513735"/>
                  <a:pt x="27968" y="513071"/>
                </a:cubicBezTo>
                <a:cubicBezTo>
                  <a:pt x="23323" y="512408"/>
                  <a:pt x="19508" y="511412"/>
                  <a:pt x="16522" y="510085"/>
                </a:cubicBezTo>
                <a:cubicBezTo>
                  <a:pt x="13536" y="508758"/>
                  <a:pt x="11462" y="507099"/>
                  <a:pt x="10301" y="505109"/>
                </a:cubicBezTo>
                <a:cubicBezTo>
                  <a:pt x="9140" y="503118"/>
                  <a:pt x="8559" y="500796"/>
                  <a:pt x="8559" y="498142"/>
                </a:cubicBezTo>
                <a:lnTo>
                  <a:pt x="100" y="23389"/>
                </a:lnTo>
                <a:cubicBezTo>
                  <a:pt x="-232" y="19408"/>
                  <a:pt x="265" y="15925"/>
                  <a:pt x="1592" y="12939"/>
                </a:cubicBezTo>
                <a:cubicBezTo>
                  <a:pt x="2920" y="9953"/>
                  <a:pt x="5325" y="7465"/>
                  <a:pt x="8808" y="5474"/>
                </a:cubicBezTo>
                <a:cubicBezTo>
                  <a:pt x="12292" y="3484"/>
                  <a:pt x="16937" y="2074"/>
                  <a:pt x="22742" y="1244"/>
                </a:cubicBezTo>
                <a:cubicBezTo>
                  <a:pt x="28548" y="415"/>
                  <a:pt x="36096" y="0"/>
                  <a:pt x="45385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8000" dirty="0">
              <a:solidFill>
                <a:srgbClr val="FF0000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759E617-061D-46AF-BCCF-11472E621CEE}"/>
              </a:ext>
            </a:extLst>
          </p:cNvPr>
          <p:cNvSpPr txBox="1"/>
          <p:nvPr/>
        </p:nvSpPr>
        <p:spPr>
          <a:xfrm>
            <a:off x="5289323" y="3264778"/>
            <a:ext cx="463804" cy="649923"/>
          </a:xfrm>
          <a:custGeom>
            <a:avLst/>
            <a:gdLst/>
            <a:ahLst/>
            <a:cxnLst/>
            <a:rect l="l" t="t" r="r" b="b"/>
            <a:pathLst>
              <a:path w="463804" h="649923">
                <a:moveTo>
                  <a:pt x="42798" y="0"/>
                </a:moveTo>
                <a:cubicBezTo>
                  <a:pt x="51092" y="0"/>
                  <a:pt x="57976" y="415"/>
                  <a:pt x="63450" y="1244"/>
                </a:cubicBezTo>
                <a:cubicBezTo>
                  <a:pt x="68924" y="2073"/>
                  <a:pt x="73320" y="3069"/>
                  <a:pt x="76637" y="4230"/>
                </a:cubicBezTo>
                <a:cubicBezTo>
                  <a:pt x="79955" y="5391"/>
                  <a:pt x="82277" y="6967"/>
                  <a:pt x="83604" y="8957"/>
                </a:cubicBezTo>
                <a:cubicBezTo>
                  <a:pt x="84931" y="10948"/>
                  <a:pt x="85595" y="13270"/>
                  <a:pt x="85595" y="15924"/>
                </a:cubicBezTo>
                <a:lnTo>
                  <a:pt x="85595" y="273704"/>
                </a:lnTo>
                <a:lnTo>
                  <a:pt x="378707" y="273704"/>
                </a:lnTo>
                <a:lnTo>
                  <a:pt x="378707" y="15924"/>
                </a:lnTo>
                <a:cubicBezTo>
                  <a:pt x="378707" y="13270"/>
                  <a:pt x="379371" y="10948"/>
                  <a:pt x="380698" y="8957"/>
                </a:cubicBezTo>
                <a:cubicBezTo>
                  <a:pt x="382025" y="6967"/>
                  <a:pt x="384347" y="5391"/>
                  <a:pt x="387665" y="4230"/>
                </a:cubicBezTo>
                <a:cubicBezTo>
                  <a:pt x="390983" y="3069"/>
                  <a:pt x="395295" y="2073"/>
                  <a:pt x="400603" y="1244"/>
                </a:cubicBezTo>
                <a:cubicBezTo>
                  <a:pt x="405912" y="415"/>
                  <a:pt x="412879" y="0"/>
                  <a:pt x="421505" y="0"/>
                </a:cubicBezTo>
                <a:cubicBezTo>
                  <a:pt x="429467" y="0"/>
                  <a:pt x="436185" y="415"/>
                  <a:pt x="441659" y="1244"/>
                </a:cubicBezTo>
                <a:cubicBezTo>
                  <a:pt x="447133" y="2073"/>
                  <a:pt x="451529" y="3069"/>
                  <a:pt x="454847" y="4230"/>
                </a:cubicBezTo>
                <a:cubicBezTo>
                  <a:pt x="458164" y="5391"/>
                  <a:pt x="460487" y="6967"/>
                  <a:pt x="461814" y="8957"/>
                </a:cubicBezTo>
                <a:cubicBezTo>
                  <a:pt x="463141" y="10948"/>
                  <a:pt x="463804" y="13270"/>
                  <a:pt x="463804" y="15924"/>
                </a:cubicBezTo>
                <a:lnTo>
                  <a:pt x="463804" y="633998"/>
                </a:lnTo>
                <a:cubicBezTo>
                  <a:pt x="463804" y="636652"/>
                  <a:pt x="463141" y="638975"/>
                  <a:pt x="461814" y="640965"/>
                </a:cubicBezTo>
                <a:cubicBezTo>
                  <a:pt x="460487" y="642956"/>
                  <a:pt x="458164" y="644532"/>
                  <a:pt x="454847" y="645693"/>
                </a:cubicBezTo>
                <a:cubicBezTo>
                  <a:pt x="451529" y="646854"/>
                  <a:pt x="447133" y="647849"/>
                  <a:pt x="441659" y="648679"/>
                </a:cubicBezTo>
                <a:cubicBezTo>
                  <a:pt x="436185" y="649508"/>
                  <a:pt x="429467" y="649923"/>
                  <a:pt x="421505" y="649923"/>
                </a:cubicBezTo>
                <a:cubicBezTo>
                  <a:pt x="412879" y="649923"/>
                  <a:pt x="405912" y="649508"/>
                  <a:pt x="400603" y="648679"/>
                </a:cubicBezTo>
                <a:cubicBezTo>
                  <a:pt x="395295" y="647849"/>
                  <a:pt x="390983" y="646854"/>
                  <a:pt x="387665" y="645693"/>
                </a:cubicBezTo>
                <a:cubicBezTo>
                  <a:pt x="384347" y="644532"/>
                  <a:pt x="382025" y="642956"/>
                  <a:pt x="380698" y="640965"/>
                </a:cubicBezTo>
                <a:cubicBezTo>
                  <a:pt x="379371" y="638975"/>
                  <a:pt x="378707" y="636652"/>
                  <a:pt x="378707" y="633998"/>
                </a:cubicBezTo>
                <a:lnTo>
                  <a:pt x="378707" y="348351"/>
                </a:lnTo>
                <a:lnTo>
                  <a:pt x="85595" y="348351"/>
                </a:lnTo>
                <a:lnTo>
                  <a:pt x="85595" y="633998"/>
                </a:lnTo>
                <a:cubicBezTo>
                  <a:pt x="85595" y="636652"/>
                  <a:pt x="84931" y="638975"/>
                  <a:pt x="83604" y="640965"/>
                </a:cubicBezTo>
                <a:cubicBezTo>
                  <a:pt x="82277" y="642956"/>
                  <a:pt x="79955" y="644532"/>
                  <a:pt x="76637" y="645693"/>
                </a:cubicBezTo>
                <a:cubicBezTo>
                  <a:pt x="73320" y="646854"/>
                  <a:pt x="68924" y="647849"/>
                  <a:pt x="63450" y="648679"/>
                </a:cubicBezTo>
                <a:cubicBezTo>
                  <a:pt x="57976" y="649508"/>
                  <a:pt x="51092" y="649923"/>
                  <a:pt x="42798" y="649923"/>
                </a:cubicBezTo>
                <a:cubicBezTo>
                  <a:pt x="34835" y="649923"/>
                  <a:pt x="28034" y="649508"/>
                  <a:pt x="22394" y="648679"/>
                </a:cubicBezTo>
                <a:cubicBezTo>
                  <a:pt x="16754" y="647849"/>
                  <a:pt x="12275" y="646854"/>
                  <a:pt x="8958" y="645693"/>
                </a:cubicBezTo>
                <a:cubicBezTo>
                  <a:pt x="5640" y="644532"/>
                  <a:pt x="3318" y="642956"/>
                  <a:pt x="1991" y="640965"/>
                </a:cubicBezTo>
                <a:cubicBezTo>
                  <a:pt x="664" y="638975"/>
                  <a:pt x="0" y="636652"/>
                  <a:pt x="0" y="633998"/>
                </a:cubicBezTo>
                <a:lnTo>
                  <a:pt x="0" y="15924"/>
                </a:lnTo>
                <a:cubicBezTo>
                  <a:pt x="0" y="13270"/>
                  <a:pt x="664" y="10948"/>
                  <a:pt x="1991" y="8957"/>
                </a:cubicBezTo>
                <a:cubicBezTo>
                  <a:pt x="3318" y="6967"/>
                  <a:pt x="5640" y="5391"/>
                  <a:pt x="8958" y="4230"/>
                </a:cubicBezTo>
                <a:cubicBezTo>
                  <a:pt x="12275" y="3069"/>
                  <a:pt x="16754" y="2073"/>
                  <a:pt x="22394" y="1244"/>
                </a:cubicBezTo>
                <a:cubicBezTo>
                  <a:pt x="28034" y="415"/>
                  <a:pt x="34835" y="0"/>
                  <a:pt x="42798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8000" dirty="0">
              <a:solidFill>
                <a:srgbClr val="FF000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BA28A1F-F596-4AA0-9EF8-941D9E1D1880}"/>
              </a:ext>
            </a:extLst>
          </p:cNvPr>
          <p:cNvSpPr txBox="1"/>
          <p:nvPr/>
        </p:nvSpPr>
        <p:spPr>
          <a:xfrm>
            <a:off x="4003448" y="3267764"/>
            <a:ext cx="424490" cy="643951"/>
          </a:xfrm>
          <a:custGeom>
            <a:avLst/>
            <a:gdLst/>
            <a:ahLst/>
            <a:cxnLst/>
            <a:rect l="l" t="t" r="r" b="b"/>
            <a:pathLst>
              <a:path w="424490" h="643951">
                <a:moveTo>
                  <a:pt x="31849" y="0"/>
                </a:moveTo>
                <a:lnTo>
                  <a:pt x="178157" y="0"/>
                </a:lnTo>
                <a:cubicBezTo>
                  <a:pt x="216641" y="0"/>
                  <a:pt x="248158" y="3649"/>
                  <a:pt x="272709" y="10948"/>
                </a:cubicBezTo>
                <a:cubicBezTo>
                  <a:pt x="297259" y="18247"/>
                  <a:pt x="317746" y="28863"/>
                  <a:pt x="334168" y="42797"/>
                </a:cubicBezTo>
                <a:cubicBezTo>
                  <a:pt x="350590" y="56731"/>
                  <a:pt x="362948" y="73817"/>
                  <a:pt x="371242" y="94054"/>
                </a:cubicBezTo>
                <a:cubicBezTo>
                  <a:pt x="379537" y="114292"/>
                  <a:pt x="383684" y="137184"/>
                  <a:pt x="383684" y="162729"/>
                </a:cubicBezTo>
                <a:cubicBezTo>
                  <a:pt x="383684" y="177990"/>
                  <a:pt x="381859" y="192588"/>
                  <a:pt x="378209" y="206522"/>
                </a:cubicBezTo>
                <a:cubicBezTo>
                  <a:pt x="374560" y="220456"/>
                  <a:pt x="369169" y="233312"/>
                  <a:pt x="362036" y="245089"/>
                </a:cubicBezTo>
                <a:cubicBezTo>
                  <a:pt x="354903" y="256867"/>
                  <a:pt x="345946" y="267400"/>
                  <a:pt x="335163" y="276690"/>
                </a:cubicBezTo>
                <a:cubicBezTo>
                  <a:pt x="324381" y="285979"/>
                  <a:pt x="312023" y="293610"/>
                  <a:pt x="298089" y="299581"/>
                </a:cubicBezTo>
                <a:cubicBezTo>
                  <a:pt x="315672" y="302899"/>
                  <a:pt x="332094" y="308954"/>
                  <a:pt x="347356" y="317745"/>
                </a:cubicBezTo>
                <a:cubicBezTo>
                  <a:pt x="362617" y="326537"/>
                  <a:pt x="375970" y="337734"/>
                  <a:pt x="387416" y="351336"/>
                </a:cubicBezTo>
                <a:cubicBezTo>
                  <a:pt x="398862" y="364939"/>
                  <a:pt x="407902" y="380863"/>
                  <a:pt x="414537" y="399110"/>
                </a:cubicBezTo>
                <a:cubicBezTo>
                  <a:pt x="421173" y="417357"/>
                  <a:pt x="424490" y="437429"/>
                  <a:pt x="424490" y="459325"/>
                </a:cubicBezTo>
                <a:cubicBezTo>
                  <a:pt x="424490" y="479563"/>
                  <a:pt x="421919" y="498224"/>
                  <a:pt x="416777" y="515310"/>
                </a:cubicBezTo>
                <a:cubicBezTo>
                  <a:pt x="411635" y="532396"/>
                  <a:pt x="404419" y="547740"/>
                  <a:pt x="395129" y="561342"/>
                </a:cubicBezTo>
                <a:cubicBezTo>
                  <a:pt x="385840" y="574944"/>
                  <a:pt x="374643" y="586888"/>
                  <a:pt x="361538" y="597173"/>
                </a:cubicBezTo>
                <a:cubicBezTo>
                  <a:pt x="348434" y="607457"/>
                  <a:pt x="333670" y="616083"/>
                  <a:pt x="317248" y="623050"/>
                </a:cubicBezTo>
                <a:cubicBezTo>
                  <a:pt x="300826" y="630017"/>
                  <a:pt x="283242" y="635242"/>
                  <a:pt x="264498" y="638726"/>
                </a:cubicBezTo>
                <a:cubicBezTo>
                  <a:pt x="245753" y="642209"/>
                  <a:pt x="224272" y="643951"/>
                  <a:pt x="200053" y="643951"/>
                </a:cubicBezTo>
                <a:lnTo>
                  <a:pt x="31849" y="643951"/>
                </a:lnTo>
                <a:cubicBezTo>
                  <a:pt x="24219" y="643951"/>
                  <a:pt x="17003" y="641380"/>
                  <a:pt x="10202" y="636238"/>
                </a:cubicBezTo>
                <a:cubicBezTo>
                  <a:pt x="3401" y="631095"/>
                  <a:pt x="0" y="622055"/>
                  <a:pt x="0" y="609116"/>
                </a:cubicBezTo>
                <a:lnTo>
                  <a:pt x="0" y="34835"/>
                </a:lnTo>
                <a:cubicBezTo>
                  <a:pt x="0" y="21896"/>
                  <a:pt x="3401" y="12855"/>
                  <a:pt x="10202" y="7713"/>
                </a:cubicBezTo>
                <a:cubicBezTo>
                  <a:pt x="17003" y="2571"/>
                  <a:pt x="24219" y="0"/>
                  <a:pt x="31849" y="0"/>
                </a:cubicBezTo>
                <a:close/>
                <a:moveTo>
                  <a:pt x="85097" y="69670"/>
                </a:moveTo>
                <a:lnTo>
                  <a:pt x="85097" y="278183"/>
                </a:lnTo>
                <a:lnTo>
                  <a:pt x="182402" y="278183"/>
                </a:lnTo>
                <a:cubicBezTo>
                  <a:pt x="204578" y="278183"/>
                  <a:pt x="222452" y="275280"/>
                  <a:pt x="236023" y="269474"/>
                </a:cubicBezTo>
                <a:cubicBezTo>
                  <a:pt x="249594" y="263668"/>
                  <a:pt x="260848" y="255872"/>
                  <a:pt x="269785" y="246085"/>
                </a:cubicBezTo>
                <a:cubicBezTo>
                  <a:pt x="278722" y="236298"/>
                  <a:pt x="285259" y="224852"/>
                  <a:pt x="289396" y="211747"/>
                </a:cubicBezTo>
                <a:cubicBezTo>
                  <a:pt x="293532" y="198643"/>
                  <a:pt x="295601" y="185123"/>
                  <a:pt x="295601" y="171189"/>
                </a:cubicBezTo>
                <a:cubicBezTo>
                  <a:pt x="295601" y="155596"/>
                  <a:pt x="293449" y="141496"/>
                  <a:pt x="289147" y="128889"/>
                </a:cubicBezTo>
                <a:cubicBezTo>
                  <a:pt x="284844" y="116282"/>
                  <a:pt x="278059" y="105583"/>
                  <a:pt x="268790" y="96791"/>
                </a:cubicBezTo>
                <a:cubicBezTo>
                  <a:pt x="259521" y="88000"/>
                  <a:pt x="247441" y="81282"/>
                  <a:pt x="232547" y="76637"/>
                </a:cubicBezTo>
                <a:cubicBezTo>
                  <a:pt x="217654" y="71992"/>
                  <a:pt x="197961" y="69670"/>
                  <a:pt x="173468" y="69670"/>
                </a:cubicBezTo>
                <a:lnTo>
                  <a:pt x="85097" y="69670"/>
                </a:lnTo>
                <a:close/>
                <a:moveTo>
                  <a:pt x="85097" y="346360"/>
                </a:moveTo>
                <a:lnTo>
                  <a:pt x="85097" y="573286"/>
                </a:lnTo>
                <a:lnTo>
                  <a:pt x="209259" y="573286"/>
                </a:lnTo>
                <a:cubicBezTo>
                  <a:pt x="228797" y="573286"/>
                  <a:pt x="245849" y="570963"/>
                  <a:pt x="260416" y="566319"/>
                </a:cubicBezTo>
                <a:cubicBezTo>
                  <a:pt x="274982" y="561674"/>
                  <a:pt x="287812" y="554790"/>
                  <a:pt x="298905" y="545666"/>
                </a:cubicBezTo>
                <a:cubicBezTo>
                  <a:pt x="309999" y="536543"/>
                  <a:pt x="318690" y="525180"/>
                  <a:pt x="324981" y="511578"/>
                </a:cubicBezTo>
                <a:cubicBezTo>
                  <a:pt x="331271" y="497976"/>
                  <a:pt x="334417" y="482217"/>
                  <a:pt x="334417" y="464302"/>
                </a:cubicBezTo>
                <a:cubicBezTo>
                  <a:pt x="334417" y="445059"/>
                  <a:pt x="331354" y="428139"/>
                  <a:pt x="325230" y="413542"/>
                </a:cubicBezTo>
                <a:cubicBezTo>
                  <a:pt x="319105" y="398944"/>
                  <a:pt x="310166" y="386669"/>
                  <a:pt x="298411" y="376716"/>
                </a:cubicBezTo>
                <a:cubicBezTo>
                  <a:pt x="286657" y="366763"/>
                  <a:pt x="271922" y="359216"/>
                  <a:pt x="254207" y="354073"/>
                </a:cubicBezTo>
                <a:cubicBezTo>
                  <a:pt x="236491" y="348931"/>
                  <a:pt x="214225" y="346360"/>
                  <a:pt x="187410" y="346360"/>
                </a:cubicBezTo>
                <a:lnTo>
                  <a:pt x="85097" y="34636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8000" dirty="0">
              <a:solidFill>
                <a:srgbClr val="FF00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1B8B9C3-357F-41A4-91B9-8423947617FD}"/>
              </a:ext>
            </a:extLst>
          </p:cNvPr>
          <p:cNvSpPr txBox="1"/>
          <p:nvPr/>
        </p:nvSpPr>
        <p:spPr>
          <a:xfrm>
            <a:off x="4516584" y="3429000"/>
            <a:ext cx="412049" cy="492170"/>
          </a:xfrm>
          <a:custGeom>
            <a:avLst/>
            <a:gdLst/>
            <a:ahLst/>
            <a:cxnLst/>
            <a:rect l="l" t="t" r="r" b="b"/>
            <a:pathLst>
              <a:path w="412049" h="492170">
                <a:moveTo>
                  <a:pt x="214982" y="0"/>
                </a:moveTo>
                <a:cubicBezTo>
                  <a:pt x="250149" y="0"/>
                  <a:pt x="280091" y="5640"/>
                  <a:pt x="304807" y="16920"/>
                </a:cubicBezTo>
                <a:cubicBezTo>
                  <a:pt x="329523" y="28200"/>
                  <a:pt x="349844" y="43378"/>
                  <a:pt x="365769" y="62455"/>
                </a:cubicBezTo>
                <a:cubicBezTo>
                  <a:pt x="381693" y="81531"/>
                  <a:pt x="393388" y="103925"/>
                  <a:pt x="400852" y="129637"/>
                </a:cubicBezTo>
                <a:cubicBezTo>
                  <a:pt x="408317" y="155348"/>
                  <a:pt x="412049" y="182802"/>
                  <a:pt x="412049" y="211997"/>
                </a:cubicBezTo>
                <a:lnTo>
                  <a:pt x="412049" y="226926"/>
                </a:lnTo>
                <a:cubicBezTo>
                  <a:pt x="412049" y="239865"/>
                  <a:pt x="408800" y="249071"/>
                  <a:pt x="402303" y="254545"/>
                </a:cubicBezTo>
                <a:cubicBezTo>
                  <a:pt x="395805" y="260019"/>
                  <a:pt x="388388" y="262756"/>
                  <a:pt x="380052" y="262756"/>
                </a:cubicBezTo>
                <a:lnTo>
                  <a:pt x="85097" y="262756"/>
                </a:lnTo>
                <a:cubicBezTo>
                  <a:pt x="85097" y="287639"/>
                  <a:pt x="87597" y="310033"/>
                  <a:pt x="92597" y="329938"/>
                </a:cubicBezTo>
                <a:cubicBezTo>
                  <a:pt x="97597" y="349844"/>
                  <a:pt x="105931" y="366930"/>
                  <a:pt x="117600" y="381196"/>
                </a:cubicBezTo>
                <a:cubicBezTo>
                  <a:pt x="129268" y="395462"/>
                  <a:pt x="144438" y="406410"/>
                  <a:pt x="163107" y="414040"/>
                </a:cubicBezTo>
                <a:cubicBezTo>
                  <a:pt x="181776" y="421671"/>
                  <a:pt x="204612" y="425486"/>
                  <a:pt x="231615" y="425486"/>
                </a:cubicBezTo>
                <a:cubicBezTo>
                  <a:pt x="252951" y="425486"/>
                  <a:pt x="271954" y="423744"/>
                  <a:pt x="288622" y="420261"/>
                </a:cubicBezTo>
                <a:cubicBezTo>
                  <a:pt x="305291" y="416777"/>
                  <a:pt x="319709" y="412879"/>
                  <a:pt x="331878" y="408566"/>
                </a:cubicBezTo>
                <a:cubicBezTo>
                  <a:pt x="344047" y="404253"/>
                  <a:pt x="354049" y="400355"/>
                  <a:pt x="361885" y="396872"/>
                </a:cubicBezTo>
                <a:cubicBezTo>
                  <a:pt x="369720" y="393388"/>
                  <a:pt x="375638" y="391646"/>
                  <a:pt x="379640" y="391646"/>
                </a:cubicBezTo>
                <a:cubicBezTo>
                  <a:pt x="381973" y="391646"/>
                  <a:pt x="384056" y="392227"/>
                  <a:pt x="385888" y="393388"/>
                </a:cubicBezTo>
                <a:cubicBezTo>
                  <a:pt x="387721" y="394549"/>
                  <a:pt x="389137" y="396291"/>
                  <a:pt x="390138" y="398613"/>
                </a:cubicBezTo>
                <a:cubicBezTo>
                  <a:pt x="391138" y="400936"/>
                  <a:pt x="391888" y="404170"/>
                  <a:pt x="392389" y="408317"/>
                </a:cubicBezTo>
                <a:cubicBezTo>
                  <a:pt x="392889" y="412464"/>
                  <a:pt x="393139" y="417524"/>
                  <a:pt x="393139" y="423495"/>
                </a:cubicBezTo>
                <a:cubicBezTo>
                  <a:pt x="393139" y="427808"/>
                  <a:pt x="392973" y="431541"/>
                  <a:pt x="392641" y="434692"/>
                </a:cubicBezTo>
                <a:cubicBezTo>
                  <a:pt x="392309" y="437844"/>
                  <a:pt x="391895" y="440664"/>
                  <a:pt x="391397" y="443152"/>
                </a:cubicBezTo>
                <a:cubicBezTo>
                  <a:pt x="390900" y="445641"/>
                  <a:pt x="390070" y="447880"/>
                  <a:pt x="388909" y="449871"/>
                </a:cubicBezTo>
                <a:cubicBezTo>
                  <a:pt x="387748" y="451861"/>
                  <a:pt x="386255" y="453769"/>
                  <a:pt x="384430" y="455594"/>
                </a:cubicBezTo>
                <a:cubicBezTo>
                  <a:pt x="382605" y="457418"/>
                  <a:pt x="377214" y="460404"/>
                  <a:pt x="368257" y="464551"/>
                </a:cubicBezTo>
                <a:cubicBezTo>
                  <a:pt x="359299" y="468698"/>
                  <a:pt x="347687" y="472762"/>
                  <a:pt x="333422" y="476743"/>
                </a:cubicBezTo>
                <a:cubicBezTo>
                  <a:pt x="319156" y="480725"/>
                  <a:pt x="302651" y="484291"/>
                  <a:pt x="283906" y="487443"/>
                </a:cubicBezTo>
                <a:cubicBezTo>
                  <a:pt x="265161" y="490594"/>
                  <a:pt x="245173" y="492170"/>
                  <a:pt x="223940" y="492170"/>
                </a:cubicBezTo>
                <a:cubicBezTo>
                  <a:pt x="187114" y="492170"/>
                  <a:pt x="154850" y="487028"/>
                  <a:pt x="127148" y="476743"/>
                </a:cubicBezTo>
                <a:cubicBezTo>
                  <a:pt x="99446" y="466459"/>
                  <a:pt x="76140" y="451198"/>
                  <a:pt x="57229" y="430960"/>
                </a:cubicBezTo>
                <a:cubicBezTo>
                  <a:pt x="38319" y="410723"/>
                  <a:pt x="24053" y="385343"/>
                  <a:pt x="14432" y="354821"/>
                </a:cubicBezTo>
                <a:cubicBezTo>
                  <a:pt x="4811" y="324298"/>
                  <a:pt x="0" y="288800"/>
                  <a:pt x="0" y="248325"/>
                </a:cubicBezTo>
                <a:cubicBezTo>
                  <a:pt x="0" y="209840"/>
                  <a:pt x="4977" y="175254"/>
                  <a:pt x="14929" y="144566"/>
                </a:cubicBezTo>
                <a:cubicBezTo>
                  <a:pt x="24882" y="113878"/>
                  <a:pt x="39231" y="87835"/>
                  <a:pt x="57976" y="66436"/>
                </a:cubicBezTo>
                <a:cubicBezTo>
                  <a:pt x="76720" y="45037"/>
                  <a:pt x="99363" y="28615"/>
                  <a:pt x="125904" y="17169"/>
                </a:cubicBezTo>
                <a:cubicBezTo>
                  <a:pt x="152445" y="5723"/>
                  <a:pt x="182138" y="0"/>
                  <a:pt x="214982" y="0"/>
                </a:cubicBezTo>
                <a:close/>
                <a:moveTo>
                  <a:pt x="210776" y="64196"/>
                </a:moveTo>
                <a:cubicBezTo>
                  <a:pt x="190414" y="64196"/>
                  <a:pt x="172556" y="68012"/>
                  <a:pt x="157201" y="75642"/>
                </a:cubicBezTo>
                <a:cubicBezTo>
                  <a:pt x="141847" y="83273"/>
                  <a:pt x="128995" y="93392"/>
                  <a:pt x="118646" y="105999"/>
                </a:cubicBezTo>
                <a:cubicBezTo>
                  <a:pt x="108296" y="118606"/>
                  <a:pt x="100285" y="133286"/>
                  <a:pt x="94611" y="150040"/>
                </a:cubicBezTo>
                <a:cubicBezTo>
                  <a:pt x="88937" y="166794"/>
                  <a:pt x="85766" y="184295"/>
                  <a:pt x="85097" y="202542"/>
                </a:cubicBezTo>
                <a:lnTo>
                  <a:pt x="329440" y="202542"/>
                </a:lnTo>
                <a:cubicBezTo>
                  <a:pt x="330436" y="159412"/>
                  <a:pt x="320838" y="125573"/>
                  <a:pt x="300647" y="101022"/>
                </a:cubicBezTo>
                <a:cubicBezTo>
                  <a:pt x="280456" y="76472"/>
                  <a:pt x="250499" y="64196"/>
                  <a:pt x="210776" y="64196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8000" dirty="0">
              <a:solidFill>
                <a:srgbClr val="FF00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4FE5A47-7518-490F-874B-7B4148AA0590}"/>
              </a:ext>
            </a:extLst>
          </p:cNvPr>
          <p:cNvSpPr txBox="1"/>
          <p:nvPr/>
        </p:nvSpPr>
        <p:spPr>
          <a:xfrm>
            <a:off x="5887686" y="3429000"/>
            <a:ext cx="367759" cy="492170"/>
          </a:xfrm>
          <a:custGeom>
            <a:avLst/>
            <a:gdLst/>
            <a:ahLst/>
            <a:cxnLst/>
            <a:rect l="l" t="t" r="r" b="b"/>
            <a:pathLst>
              <a:path w="367759" h="492170">
                <a:moveTo>
                  <a:pt x="191096" y="0"/>
                </a:moveTo>
                <a:cubicBezTo>
                  <a:pt x="223277" y="0"/>
                  <a:pt x="250647" y="3650"/>
                  <a:pt x="273207" y="10948"/>
                </a:cubicBezTo>
                <a:cubicBezTo>
                  <a:pt x="295767" y="18247"/>
                  <a:pt x="314014" y="28947"/>
                  <a:pt x="327948" y="43047"/>
                </a:cubicBezTo>
                <a:cubicBezTo>
                  <a:pt x="341882" y="57146"/>
                  <a:pt x="352001" y="74647"/>
                  <a:pt x="358304" y="95548"/>
                </a:cubicBezTo>
                <a:cubicBezTo>
                  <a:pt x="364608" y="116449"/>
                  <a:pt x="367759" y="140834"/>
                  <a:pt x="367759" y="168702"/>
                </a:cubicBezTo>
                <a:lnTo>
                  <a:pt x="367759" y="470772"/>
                </a:lnTo>
                <a:cubicBezTo>
                  <a:pt x="367759" y="474753"/>
                  <a:pt x="366432" y="477739"/>
                  <a:pt x="363778" y="479729"/>
                </a:cubicBezTo>
                <a:cubicBezTo>
                  <a:pt x="361124" y="481720"/>
                  <a:pt x="357475" y="483213"/>
                  <a:pt x="352830" y="484208"/>
                </a:cubicBezTo>
                <a:cubicBezTo>
                  <a:pt x="348185" y="485203"/>
                  <a:pt x="341384" y="485701"/>
                  <a:pt x="332427" y="485701"/>
                </a:cubicBezTo>
                <a:cubicBezTo>
                  <a:pt x="323801" y="485701"/>
                  <a:pt x="316917" y="485203"/>
                  <a:pt x="311774" y="484208"/>
                </a:cubicBezTo>
                <a:cubicBezTo>
                  <a:pt x="306632" y="483213"/>
                  <a:pt x="302900" y="481720"/>
                  <a:pt x="300577" y="479729"/>
                </a:cubicBezTo>
                <a:cubicBezTo>
                  <a:pt x="298255" y="477739"/>
                  <a:pt x="297094" y="474753"/>
                  <a:pt x="297094" y="470772"/>
                </a:cubicBezTo>
                <a:lnTo>
                  <a:pt x="297094" y="425984"/>
                </a:lnTo>
                <a:cubicBezTo>
                  <a:pt x="277520" y="446885"/>
                  <a:pt x="255706" y="463141"/>
                  <a:pt x="231654" y="474753"/>
                </a:cubicBezTo>
                <a:cubicBezTo>
                  <a:pt x="207601" y="486364"/>
                  <a:pt x="182138" y="492170"/>
                  <a:pt x="155265" y="492170"/>
                </a:cubicBezTo>
                <a:cubicBezTo>
                  <a:pt x="131710" y="492170"/>
                  <a:pt x="110395" y="489102"/>
                  <a:pt x="91318" y="482964"/>
                </a:cubicBezTo>
                <a:cubicBezTo>
                  <a:pt x="72242" y="476826"/>
                  <a:pt x="55985" y="467952"/>
                  <a:pt x="42549" y="456340"/>
                </a:cubicBezTo>
                <a:cubicBezTo>
                  <a:pt x="29113" y="444728"/>
                  <a:pt x="18662" y="430462"/>
                  <a:pt x="11197" y="413543"/>
                </a:cubicBezTo>
                <a:cubicBezTo>
                  <a:pt x="3733" y="396623"/>
                  <a:pt x="0" y="377380"/>
                  <a:pt x="0" y="355816"/>
                </a:cubicBezTo>
                <a:cubicBezTo>
                  <a:pt x="0" y="330602"/>
                  <a:pt x="5143" y="308706"/>
                  <a:pt x="15428" y="290127"/>
                </a:cubicBezTo>
                <a:cubicBezTo>
                  <a:pt x="25712" y="271548"/>
                  <a:pt x="40475" y="256121"/>
                  <a:pt x="59718" y="243846"/>
                </a:cubicBezTo>
                <a:cubicBezTo>
                  <a:pt x="78960" y="231571"/>
                  <a:pt x="102515" y="222364"/>
                  <a:pt x="130383" y="216227"/>
                </a:cubicBezTo>
                <a:cubicBezTo>
                  <a:pt x="158251" y="210089"/>
                  <a:pt x="189603" y="207020"/>
                  <a:pt x="224438" y="207020"/>
                </a:cubicBezTo>
                <a:lnTo>
                  <a:pt x="286146" y="207020"/>
                </a:lnTo>
                <a:lnTo>
                  <a:pt x="286146" y="172185"/>
                </a:lnTo>
                <a:cubicBezTo>
                  <a:pt x="286146" y="154934"/>
                  <a:pt x="284321" y="139672"/>
                  <a:pt x="280672" y="126402"/>
                </a:cubicBezTo>
                <a:cubicBezTo>
                  <a:pt x="277022" y="113132"/>
                  <a:pt x="271133" y="102100"/>
                  <a:pt x="263005" y="93309"/>
                </a:cubicBezTo>
                <a:cubicBezTo>
                  <a:pt x="254877" y="84517"/>
                  <a:pt x="244344" y="77882"/>
                  <a:pt x="231405" y="73403"/>
                </a:cubicBezTo>
                <a:cubicBezTo>
                  <a:pt x="218466" y="68924"/>
                  <a:pt x="202542" y="66685"/>
                  <a:pt x="183631" y="66685"/>
                </a:cubicBezTo>
                <a:cubicBezTo>
                  <a:pt x="163394" y="66685"/>
                  <a:pt x="145230" y="69090"/>
                  <a:pt x="129139" y="73900"/>
                </a:cubicBezTo>
                <a:cubicBezTo>
                  <a:pt x="113049" y="78711"/>
                  <a:pt x="98949" y="84019"/>
                  <a:pt x="86839" y="89825"/>
                </a:cubicBezTo>
                <a:cubicBezTo>
                  <a:pt x="74730" y="95631"/>
                  <a:pt x="64611" y="100939"/>
                  <a:pt x="56483" y="105750"/>
                </a:cubicBezTo>
                <a:cubicBezTo>
                  <a:pt x="48355" y="110560"/>
                  <a:pt x="42300" y="112966"/>
                  <a:pt x="38319" y="112966"/>
                </a:cubicBezTo>
                <a:cubicBezTo>
                  <a:pt x="35665" y="112966"/>
                  <a:pt x="33343" y="112302"/>
                  <a:pt x="31352" y="110975"/>
                </a:cubicBezTo>
                <a:cubicBezTo>
                  <a:pt x="29361" y="109648"/>
                  <a:pt x="27620" y="107657"/>
                  <a:pt x="26127" y="105003"/>
                </a:cubicBezTo>
                <a:cubicBezTo>
                  <a:pt x="24634" y="102349"/>
                  <a:pt x="23556" y="98949"/>
                  <a:pt x="22892" y="94802"/>
                </a:cubicBezTo>
                <a:cubicBezTo>
                  <a:pt x="22229" y="90655"/>
                  <a:pt x="21897" y="86093"/>
                  <a:pt x="21897" y="81116"/>
                </a:cubicBezTo>
                <a:cubicBezTo>
                  <a:pt x="21897" y="72822"/>
                  <a:pt x="22477" y="66270"/>
                  <a:pt x="23639" y="61459"/>
                </a:cubicBezTo>
                <a:cubicBezTo>
                  <a:pt x="24800" y="56649"/>
                  <a:pt x="27620" y="52087"/>
                  <a:pt x="32099" y="47774"/>
                </a:cubicBezTo>
                <a:cubicBezTo>
                  <a:pt x="36577" y="43461"/>
                  <a:pt x="44291" y="38402"/>
                  <a:pt x="55239" y="32596"/>
                </a:cubicBezTo>
                <a:cubicBezTo>
                  <a:pt x="66187" y="26790"/>
                  <a:pt x="78794" y="21482"/>
                  <a:pt x="93060" y="16671"/>
                </a:cubicBezTo>
                <a:cubicBezTo>
                  <a:pt x="107326" y="11861"/>
                  <a:pt x="122919" y="7880"/>
                  <a:pt x="139838" y="4728"/>
                </a:cubicBezTo>
                <a:cubicBezTo>
                  <a:pt x="156758" y="1576"/>
                  <a:pt x="173844" y="0"/>
                  <a:pt x="191096" y="0"/>
                </a:cubicBezTo>
                <a:close/>
                <a:moveTo>
                  <a:pt x="215978" y="266240"/>
                </a:moveTo>
                <a:cubicBezTo>
                  <a:pt x="193418" y="266240"/>
                  <a:pt x="173844" y="268148"/>
                  <a:pt x="157256" y="271963"/>
                </a:cubicBezTo>
                <a:cubicBezTo>
                  <a:pt x="140668" y="275778"/>
                  <a:pt x="126900" y="281418"/>
                  <a:pt x="115952" y="288883"/>
                </a:cubicBezTo>
                <a:cubicBezTo>
                  <a:pt x="105003" y="296347"/>
                  <a:pt x="96958" y="305305"/>
                  <a:pt x="91816" y="315756"/>
                </a:cubicBezTo>
                <a:cubicBezTo>
                  <a:pt x="86673" y="326206"/>
                  <a:pt x="84102" y="338232"/>
                  <a:pt x="84102" y="351835"/>
                </a:cubicBezTo>
                <a:cubicBezTo>
                  <a:pt x="84102" y="375058"/>
                  <a:pt x="91484" y="393554"/>
                  <a:pt x="106247" y="407322"/>
                </a:cubicBezTo>
                <a:cubicBezTo>
                  <a:pt x="121011" y="421090"/>
                  <a:pt x="141663" y="427974"/>
                  <a:pt x="168204" y="427974"/>
                </a:cubicBezTo>
                <a:cubicBezTo>
                  <a:pt x="189769" y="427974"/>
                  <a:pt x="209757" y="422500"/>
                  <a:pt x="228170" y="411552"/>
                </a:cubicBezTo>
                <a:cubicBezTo>
                  <a:pt x="246583" y="400604"/>
                  <a:pt x="265908" y="383850"/>
                  <a:pt x="286146" y="361290"/>
                </a:cubicBezTo>
                <a:lnTo>
                  <a:pt x="286146" y="266240"/>
                </a:lnTo>
                <a:lnTo>
                  <a:pt x="215978" y="26624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8000" dirty="0">
              <a:solidFill>
                <a:srgbClr val="FF000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259C1E5-CC3C-4A74-BECE-B0DF65C09D6D}"/>
              </a:ext>
            </a:extLst>
          </p:cNvPr>
          <p:cNvSpPr txBox="1"/>
          <p:nvPr/>
        </p:nvSpPr>
        <p:spPr>
          <a:xfrm>
            <a:off x="6403818" y="3429000"/>
            <a:ext cx="412049" cy="663858"/>
          </a:xfrm>
          <a:custGeom>
            <a:avLst/>
            <a:gdLst/>
            <a:ahLst/>
            <a:cxnLst/>
            <a:rect l="l" t="t" r="r" b="b"/>
            <a:pathLst>
              <a:path w="412049" h="663858">
                <a:moveTo>
                  <a:pt x="231404" y="0"/>
                </a:moveTo>
                <a:cubicBezTo>
                  <a:pt x="263917" y="0"/>
                  <a:pt x="291619" y="6304"/>
                  <a:pt x="314511" y="18911"/>
                </a:cubicBezTo>
                <a:cubicBezTo>
                  <a:pt x="337402" y="31518"/>
                  <a:pt x="356064" y="48769"/>
                  <a:pt x="370496" y="70666"/>
                </a:cubicBezTo>
                <a:cubicBezTo>
                  <a:pt x="384927" y="92562"/>
                  <a:pt x="395461" y="118025"/>
                  <a:pt x="402096" y="147054"/>
                </a:cubicBezTo>
                <a:cubicBezTo>
                  <a:pt x="408731" y="176083"/>
                  <a:pt x="412049" y="206854"/>
                  <a:pt x="412049" y="239367"/>
                </a:cubicBezTo>
                <a:cubicBezTo>
                  <a:pt x="412049" y="278515"/>
                  <a:pt x="407819" y="313682"/>
                  <a:pt x="399359" y="344868"/>
                </a:cubicBezTo>
                <a:cubicBezTo>
                  <a:pt x="390899" y="376053"/>
                  <a:pt x="378458" y="402511"/>
                  <a:pt x="362036" y="424242"/>
                </a:cubicBezTo>
                <a:cubicBezTo>
                  <a:pt x="345614" y="445972"/>
                  <a:pt x="325293" y="462726"/>
                  <a:pt x="301074" y="474504"/>
                </a:cubicBezTo>
                <a:cubicBezTo>
                  <a:pt x="276856" y="486282"/>
                  <a:pt x="249153" y="492170"/>
                  <a:pt x="217968" y="492170"/>
                </a:cubicBezTo>
                <a:cubicBezTo>
                  <a:pt x="204697" y="492170"/>
                  <a:pt x="192422" y="490843"/>
                  <a:pt x="181142" y="488189"/>
                </a:cubicBezTo>
                <a:cubicBezTo>
                  <a:pt x="169862" y="485535"/>
                  <a:pt x="158831" y="481388"/>
                  <a:pt x="148049" y="475748"/>
                </a:cubicBezTo>
                <a:cubicBezTo>
                  <a:pt x="137267" y="470108"/>
                  <a:pt x="126567" y="462975"/>
                  <a:pt x="115951" y="454349"/>
                </a:cubicBezTo>
                <a:cubicBezTo>
                  <a:pt x="105334" y="445724"/>
                  <a:pt x="94054" y="435605"/>
                  <a:pt x="82111" y="423993"/>
                </a:cubicBezTo>
                <a:lnTo>
                  <a:pt x="82111" y="647933"/>
                </a:lnTo>
                <a:cubicBezTo>
                  <a:pt x="82111" y="650587"/>
                  <a:pt x="81447" y="652909"/>
                  <a:pt x="80120" y="654900"/>
                </a:cubicBezTo>
                <a:cubicBezTo>
                  <a:pt x="78793" y="656891"/>
                  <a:pt x="76637" y="658549"/>
                  <a:pt x="73651" y="659876"/>
                </a:cubicBezTo>
                <a:cubicBezTo>
                  <a:pt x="70665" y="661203"/>
                  <a:pt x="66518" y="662199"/>
                  <a:pt x="61210" y="662862"/>
                </a:cubicBezTo>
                <a:cubicBezTo>
                  <a:pt x="55902" y="663526"/>
                  <a:pt x="49101" y="663858"/>
                  <a:pt x="40807" y="663858"/>
                </a:cubicBezTo>
                <a:cubicBezTo>
                  <a:pt x="32844" y="663858"/>
                  <a:pt x="26209" y="663526"/>
                  <a:pt x="20901" y="662862"/>
                </a:cubicBezTo>
                <a:cubicBezTo>
                  <a:pt x="15593" y="662199"/>
                  <a:pt x="11363" y="661203"/>
                  <a:pt x="8211" y="659876"/>
                </a:cubicBezTo>
                <a:cubicBezTo>
                  <a:pt x="5059" y="658549"/>
                  <a:pt x="2903" y="656891"/>
                  <a:pt x="1741" y="654900"/>
                </a:cubicBezTo>
                <a:cubicBezTo>
                  <a:pt x="580" y="652909"/>
                  <a:pt x="0" y="650587"/>
                  <a:pt x="0" y="647933"/>
                </a:cubicBezTo>
                <a:lnTo>
                  <a:pt x="0" y="22394"/>
                </a:lnTo>
                <a:cubicBezTo>
                  <a:pt x="0" y="19408"/>
                  <a:pt x="497" y="17003"/>
                  <a:pt x="1493" y="15178"/>
                </a:cubicBezTo>
                <a:cubicBezTo>
                  <a:pt x="2488" y="13354"/>
                  <a:pt x="4479" y="11778"/>
                  <a:pt x="7464" y="10451"/>
                </a:cubicBezTo>
                <a:cubicBezTo>
                  <a:pt x="10450" y="9124"/>
                  <a:pt x="14265" y="8211"/>
                  <a:pt x="18910" y="7714"/>
                </a:cubicBezTo>
                <a:cubicBezTo>
                  <a:pt x="23555" y="7216"/>
                  <a:pt x="29195" y="6967"/>
                  <a:pt x="35830" y="6967"/>
                </a:cubicBezTo>
                <a:cubicBezTo>
                  <a:pt x="42797" y="6967"/>
                  <a:pt x="48520" y="7216"/>
                  <a:pt x="52999" y="7714"/>
                </a:cubicBezTo>
                <a:cubicBezTo>
                  <a:pt x="57478" y="8211"/>
                  <a:pt x="61210" y="9124"/>
                  <a:pt x="64196" y="10451"/>
                </a:cubicBezTo>
                <a:cubicBezTo>
                  <a:pt x="67182" y="11778"/>
                  <a:pt x="69255" y="13354"/>
                  <a:pt x="70416" y="15178"/>
                </a:cubicBezTo>
                <a:cubicBezTo>
                  <a:pt x="71578" y="17003"/>
                  <a:pt x="72158" y="19408"/>
                  <a:pt x="72158" y="22394"/>
                </a:cubicBezTo>
                <a:lnTo>
                  <a:pt x="72158" y="82609"/>
                </a:lnTo>
                <a:cubicBezTo>
                  <a:pt x="85760" y="68675"/>
                  <a:pt x="98865" y="56566"/>
                  <a:pt x="111472" y="46281"/>
                </a:cubicBezTo>
                <a:cubicBezTo>
                  <a:pt x="124079" y="35997"/>
                  <a:pt x="136769" y="27454"/>
                  <a:pt x="149542" y="20653"/>
                </a:cubicBezTo>
                <a:cubicBezTo>
                  <a:pt x="162315" y="13851"/>
                  <a:pt x="175419" y="8709"/>
                  <a:pt x="188856" y="5226"/>
                </a:cubicBezTo>
                <a:cubicBezTo>
                  <a:pt x="202292" y="1742"/>
                  <a:pt x="216475" y="0"/>
                  <a:pt x="231404" y="0"/>
                </a:cubicBezTo>
                <a:close/>
                <a:moveTo>
                  <a:pt x="215798" y="70666"/>
                </a:moveTo>
                <a:cubicBezTo>
                  <a:pt x="205115" y="70666"/>
                  <a:pt x="194599" y="72242"/>
                  <a:pt x="184252" y="75393"/>
                </a:cubicBezTo>
                <a:cubicBezTo>
                  <a:pt x="173906" y="78545"/>
                  <a:pt x="163391" y="83522"/>
                  <a:pt x="152710" y="90323"/>
                </a:cubicBezTo>
                <a:cubicBezTo>
                  <a:pt x="142029" y="97124"/>
                  <a:pt x="130846" y="106081"/>
                  <a:pt x="119162" y="117196"/>
                </a:cubicBezTo>
                <a:cubicBezTo>
                  <a:pt x="107478" y="128310"/>
                  <a:pt x="95127" y="141995"/>
                  <a:pt x="82111" y="158251"/>
                </a:cubicBezTo>
                <a:lnTo>
                  <a:pt x="82111" y="336408"/>
                </a:lnTo>
                <a:cubicBezTo>
                  <a:pt x="104811" y="363944"/>
                  <a:pt x="126342" y="385011"/>
                  <a:pt x="146704" y="399609"/>
                </a:cubicBezTo>
                <a:cubicBezTo>
                  <a:pt x="167065" y="414206"/>
                  <a:pt x="188428" y="421505"/>
                  <a:pt x="210791" y="421505"/>
                </a:cubicBezTo>
                <a:cubicBezTo>
                  <a:pt x="231485" y="421505"/>
                  <a:pt x="249258" y="416528"/>
                  <a:pt x="264113" y="406576"/>
                </a:cubicBezTo>
                <a:cubicBezTo>
                  <a:pt x="278967" y="396623"/>
                  <a:pt x="290984" y="383352"/>
                  <a:pt x="300165" y="366764"/>
                </a:cubicBezTo>
                <a:cubicBezTo>
                  <a:pt x="309345" y="350176"/>
                  <a:pt x="316105" y="331597"/>
                  <a:pt x="320444" y="311028"/>
                </a:cubicBezTo>
                <a:cubicBezTo>
                  <a:pt x="324783" y="290459"/>
                  <a:pt x="326952" y="269723"/>
                  <a:pt x="326952" y="248822"/>
                </a:cubicBezTo>
                <a:cubicBezTo>
                  <a:pt x="326952" y="225931"/>
                  <a:pt x="325200" y="203786"/>
                  <a:pt x="321695" y="182387"/>
                </a:cubicBezTo>
                <a:cubicBezTo>
                  <a:pt x="318191" y="160988"/>
                  <a:pt x="312183" y="141995"/>
                  <a:pt x="303671" y="125407"/>
                </a:cubicBezTo>
                <a:cubicBezTo>
                  <a:pt x="295160" y="108819"/>
                  <a:pt x="283727" y="95548"/>
                  <a:pt x="269373" y="85595"/>
                </a:cubicBezTo>
                <a:cubicBezTo>
                  <a:pt x="255019" y="75642"/>
                  <a:pt x="237161" y="70666"/>
                  <a:pt x="215798" y="70666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8000" dirty="0">
              <a:solidFill>
                <a:srgbClr val="FF000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C9B11E0-B000-46A9-A4B4-B5A3F832378B}"/>
              </a:ext>
            </a:extLst>
          </p:cNvPr>
          <p:cNvSpPr txBox="1"/>
          <p:nvPr/>
        </p:nvSpPr>
        <p:spPr>
          <a:xfrm>
            <a:off x="6937218" y="3429000"/>
            <a:ext cx="412049" cy="663858"/>
          </a:xfrm>
          <a:custGeom>
            <a:avLst/>
            <a:gdLst/>
            <a:ahLst/>
            <a:cxnLst/>
            <a:rect l="l" t="t" r="r" b="b"/>
            <a:pathLst>
              <a:path w="412049" h="663858">
                <a:moveTo>
                  <a:pt x="231404" y="0"/>
                </a:moveTo>
                <a:cubicBezTo>
                  <a:pt x="263917" y="0"/>
                  <a:pt x="291619" y="6304"/>
                  <a:pt x="314511" y="18911"/>
                </a:cubicBezTo>
                <a:cubicBezTo>
                  <a:pt x="337402" y="31518"/>
                  <a:pt x="356064" y="48769"/>
                  <a:pt x="370496" y="70666"/>
                </a:cubicBezTo>
                <a:cubicBezTo>
                  <a:pt x="384927" y="92562"/>
                  <a:pt x="395461" y="118025"/>
                  <a:pt x="402096" y="147054"/>
                </a:cubicBezTo>
                <a:cubicBezTo>
                  <a:pt x="408731" y="176083"/>
                  <a:pt x="412049" y="206854"/>
                  <a:pt x="412049" y="239367"/>
                </a:cubicBezTo>
                <a:cubicBezTo>
                  <a:pt x="412049" y="278515"/>
                  <a:pt x="407819" y="313682"/>
                  <a:pt x="399359" y="344868"/>
                </a:cubicBezTo>
                <a:cubicBezTo>
                  <a:pt x="390899" y="376053"/>
                  <a:pt x="378458" y="402511"/>
                  <a:pt x="362036" y="424242"/>
                </a:cubicBezTo>
                <a:cubicBezTo>
                  <a:pt x="345614" y="445972"/>
                  <a:pt x="325293" y="462726"/>
                  <a:pt x="301074" y="474504"/>
                </a:cubicBezTo>
                <a:cubicBezTo>
                  <a:pt x="276855" y="486282"/>
                  <a:pt x="249153" y="492170"/>
                  <a:pt x="217968" y="492170"/>
                </a:cubicBezTo>
                <a:cubicBezTo>
                  <a:pt x="204697" y="492170"/>
                  <a:pt x="192422" y="490843"/>
                  <a:pt x="181142" y="488189"/>
                </a:cubicBezTo>
                <a:cubicBezTo>
                  <a:pt x="169862" y="485535"/>
                  <a:pt x="158831" y="481388"/>
                  <a:pt x="148049" y="475748"/>
                </a:cubicBezTo>
                <a:cubicBezTo>
                  <a:pt x="137266" y="470108"/>
                  <a:pt x="126567" y="462975"/>
                  <a:pt x="115951" y="454349"/>
                </a:cubicBezTo>
                <a:cubicBezTo>
                  <a:pt x="105334" y="445724"/>
                  <a:pt x="94054" y="435605"/>
                  <a:pt x="82111" y="423993"/>
                </a:cubicBezTo>
                <a:lnTo>
                  <a:pt x="82111" y="647933"/>
                </a:lnTo>
                <a:cubicBezTo>
                  <a:pt x="82111" y="650587"/>
                  <a:pt x="81447" y="652909"/>
                  <a:pt x="80120" y="654900"/>
                </a:cubicBezTo>
                <a:cubicBezTo>
                  <a:pt x="78793" y="656891"/>
                  <a:pt x="76637" y="658549"/>
                  <a:pt x="73651" y="659876"/>
                </a:cubicBezTo>
                <a:cubicBezTo>
                  <a:pt x="70665" y="661203"/>
                  <a:pt x="66518" y="662199"/>
                  <a:pt x="61210" y="662862"/>
                </a:cubicBezTo>
                <a:cubicBezTo>
                  <a:pt x="55902" y="663526"/>
                  <a:pt x="49101" y="663858"/>
                  <a:pt x="40807" y="663858"/>
                </a:cubicBezTo>
                <a:cubicBezTo>
                  <a:pt x="32844" y="663858"/>
                  <a:pt x="26209" y="663526"/>
                  <a:pt x="20901" y="662862"/>
                </a:cubicBezTo>
                <a:cubicBezTo>
                  <a:pt x="15592" y="662199"/>
                  <a:pt x="11362" y="661203"/>
                  <a:pt x="8211" y="659876"/>
                </a:cubicBezTo>
                <a:cubicBezTo>
                  <a:pt x="5059" y="658549"/>
                  <a:pt x="2902" y="656891"/>
                  <a:pt x="1741" y="654900"/>
                </a:cubicBezTo>
                <a:cubicBezTo>
                  <a:pt x="580" y="652909"/>
                  <a:pt x="0" y="650587"/>
                  <a:pt x="0" y="647933"/>
                </a:cubicBezTo>
                <a:lnTo>
                  <a:pt x="0" y="22394"/>
                </a:lnTo>
                <a:cubicBezTo>
                  <a:pt x="0" y="19408"/>
                  <a:pt x="497" y="17003"/>
                  <a:pt x="1493" y="15178"/>
                </a:cubicBezTo>
                <a:cubicBezTo>
                  <a:pt x="2488" y="13354"/>
                  <a:pt x="4479" y="11778"/>
                  <a:pt x="7464" y="10451"/>
                </a:cubicBezTo>
                <a:cubicBezTo>
                  <a:pt x="10450" y="9124"/>
                  <a:pt x="14265" y="8211"/>
                  <a:pt x="18910" y="7714"/>
                </a:cubicBezTo>
                <a:cubicBezTo>
                  <a:pt x="23555" y="7216"/>
                  <a:pt x="29195" y="6967"/>
                  <a:pt x="35830" y="6967"/>
                </a:cubicBezTo>
                <a:cubicBezTo>
                  <a:pt x="42797" y="6967"/>
                  <a:pt x="48520" y="7216"/>
                  <a:pt x="52999" y="7714"/>
                </a:cubicBezTo>
                <a:cubicBezTo>
                  <a:pt x="57478" y="8211"/>
                  <a:pt x="61210" y="9124"/>
                  <a:pt x="64196" y="10451"/>
                </a:cubicBezTo>
                <a:cubicBezTo>
                  <a:pt x="67182" y="11778"/>
                  <a:pt x="69255" y="13354"/>
                  <a:pt x="70416" y="15178"/>
                </a:cubicBezTo>
                <a:cubicBezTo>
                  <a:pt x="71577" y="17003"/>
                  <a:pt x="72158" y="19408"/>
                  <a:pt x="72158" y="22394"/>
                </a:cubicBezTo>
                <a:lnTo>
                  <a:pt x="72158" y="82609"/>
                </a:lnTo>
                <a:cubicBezTo>
                  <a:pt x="85760" y="68675"/>
                  <a:pt x="98865" y="56566"/>
                  <a:pt x="111472" y="46281"/>
                </a:cubicBezTo>
                <a:cubicBezTo>
                  <a:pt x="124079" y="35997"/>
                  <a:pt x="136769" y="27454"/>
                  <a:pt x="149542" y="20653"/>
                </a:cubicBezTo>
                <a:cubicBezTo>
                  <a:pt x="162315" y="13851"/>
                  <a:pt x="175419" y="8709"/>
                  <a:pt x="188856" y="5226"/>
                </a:cubicBezTo>
                <a:cubicBezTo>
                  <a:pt x="202292" y="1742"/>
                  <a:pt x="216475" y="0"/>
                  <a:pt x="231404" y="0"/>
                </a:cubicBezTo>
                <a:close/>
                <a:moveTo>
                  <a:pt x="215798" y="70666"/>
                </a:moveTo>
                <a:cubicBezTo>
                  <a:pt x="205115" y="70666"/>
                  <a:pt x="194599" y="72242"/>
                  <a:pt x="184252" y="75393"/>
                </a:cubicBezTo>
                <a:cubicBezTo>
                  <a:pt x="173905" y="78545"/>
                  <a:pt x="163391" y="83522"/>
                  <a:pt x="152710" y="90323"/>
                </a:cubicBezTo>
                <a:cubicBezTo>
                  <a:pt x="142029" y="97124"/>
                  <a:pt x="130846" y="106081"/>
                  <a:pt x="119162" y="117196"/>
                </a:cubicBezTo>
                <a:cubicBezTo>
                  <a:pt x="107478" y="128310"/>
                  <a:pt x="95128" y="141995"/>
                  <a:pt x="82111" y="158251"/>
                </a:cubicBezTo>
                <a:lnTo>
                  <a:pt x="82111" y="336408"/>
                </a:lnTo>
                <a:cubicBezTo>
                  <a:pt x="104811" y="363944"/>
                  <a:pt x="126342" y="385011"/>
                  <a:pt x="146704" y="399609"/>
                </a:cubicBezTo>
                <a:cubicBezTo>
                  <a:pt x="167066" y="414206"/>
                  <a:pt x="188428" y="421505"/>
                  <a:pt x="210791" y="421505"/>
                </a:cubicBezTo>
                <a:cubicBezTo>
                  <a:pt x="231484" y="421505"/>
                  <a:pt x="249258" y="416528"/>
                  <a:pt x="264113" y="406576"/>
                </a:cubicBezTo>
                <a:cubicBezTo>
                  <a:pt x="278967" y="396623"/>
                  <a:pt x="290984" y="383352"/>
                  <a:pt x="300165" y="366764"/>
                </a:cubicBezTo>
                <a:cubicBezTo>
                  <a:pt x="309345" y="350176"/>
                  <a:pt x="316105" y="331597"/>
                  <a:pt x="320444" y="311028"/>
                </a:cubicBezTo>
                <a:cubicBezTo>
                  <a:pt x="324783" y="290459"/>
                  <a:pt x="326952" y="269723"/>
                  <a:pt x="326952" y="248822"/>
                </a:cubicBezTo>
                <a:cubicBezTo>
                  <a:pt x="326952" y="225931"/>
                  <a:pt x="325200" y="203786"/>
                  <a:pt x="321695" y="182387"/>
                </a:cubicBezTo>
                <a:cubicBezTo>
                  <a:pt x="318191" y="160988"/>
                  <a:pt x="312183" y="141995"/>
                  <a:pt x="303672" y="125407"/>
                </a:cubicBezTo>
                <a:cubicBezTo>
                  <a:pt x="295160" y="108819"/>
                  <a:pt x="283727" y="95548"/>
                  <a:pt x="269373" y="85595"/>
                </a:cubicBezTo>
                <a:cubicBezTo>
                  <a:pt x="255019" y="75642"/>
                  <a:pt x="237161" y="70666"/>
                  <a:pt x="215798" y="70666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8000" dirty="0">
              <a:solidFill>
                <a:srgbClr val="FF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A094D7F-8350-4508-9A7D-B101AE5E4E5F}"/>
              </a:ext>
            </a:extLst>
          </p:cNvPr>
          <p:cNvSpPr txBox="1"/>
          <p:nvPr/>
        </p:nvSpPr>
        <p:spPr>
          <a:xfrm>
            <a:off x="7401873" y="3435967"/>
            <a:ext cx="426979" cy="656891"/>
          </a:xfrm>
          <a:custGeom>
            <a:avLst/>
            <a:gdLst/>
            <a:ahLst/>
            <a:cxnLst/>
            <a:rect l="l" t="t" r="r" b="b"/>
            <a:pathLst>
              <a:path w="426979" h="656891">
                <a:moveTo>
                  <a:pt x="40807" y="0"/>
                </a:moveTo>
                <a:cubicBezTo>
                  <a:pt x="50760" y="0"/>
                  <a:pt x="58556" y="249"/>
                  <a:pt x="64196" y="747"/>
                </a:cubicBezTo>
                <a:cubicBezTo>
                  <a:pt x="69836" y="1244"/>
                  <a:pt x="74315" y="2157"/>
                  <a:pt x="77633" y="3484"/>
                </a:cubicBezTo>
                <a:cubicBezTo>
                  <a:pt x="80950" y="4811"/>
                  <a:pt x="83355" y="6719"/>
                  <a:pt x="84848" y="9207"/>
                </a:cubicBezTo>
                <a:cubicBezTo>
                  <a:pt x="86341" y="11695"/>
                  <a:pt x="87917" y="15096"/>
                  <a:pt x="89576" y="19408"/>
                </a:cubicBezTo>
                <a:lnTo>
                  <a:pt x="217471" y="378707"/>
                </a:lnTo>
                <a:lnTo>
                  <a:pt x="218963" y="378707"/>
                </a:lnTo>
                <a:lnTo>
                  <a:pt x="342379" y="17418"/>
                </a:lnTo>
                <a:cubicBezTo>
                  <a:pt x="344370" y="11114"/>
                  <a:pt x="346775" y="7050"/>
                  <a:pt x="349595" y="5226"/>
                </a:cubicBezTo>
                <a:cubicBezTo>
                  <a:pt x="352415" y="3401"/>
                  <a:pt x="356645" y="2074"/>
                  <a:pt x="362285" y="1244"/>
                </a:cubicBezTo>
                <a:cubicBezTo>
                  <a:pt x="367925" y="415"/>
                  <a:pt x="376053" y="0"/>
                  <a:pt x="386670" y="0"/>
                </a:cubicBezTo>
                <a:cubicBezTo>
                  <a:pt x="395959" y="0"/>
                  <a:pt x="403589" y="415"/>
                  <a:pt x="409561" y="1244"/>
                </a:cubicBezTo>
                <a:cubicBezTo>
                  <a:pt x="415533" y="2074"/>
                  <a:pt x="419929" y="3650"/>
                  <a:pt x="422749" y="5972"/>
                </a:cubicBezTo>
                <a:cubicBezTo>
                  <a:pt x="425569" y="8294"/>
                  <a:pt x="426979" y="11446"/>
                  <a:pt x="426979" y="15427"/>
                </a:cubicBezTo>
                <a:cubicBezTo>
                  <a:pt x="426979" y="19408"/>
                  <a:pt x="425983" y="24385"/>
                  <a:pt x="423993" y="30357"/>
                </a:cubicBezTo>
                <a:lnTo>
                  <a:pt x="263254" y="475748"/>
                </a:lnTo>
                <a:lnTo>
                  <a:pt x="203536" y="640468"/>
                </a:lnTo>
                <a:cubicBezTo>
                  <a:pt x="201546" y="645776"/>
                  <a:pt x="196487" y="649841"/>
                  <a:pt x="188358" y="652661"/>
                </a:cubicBezTo>
                <a:cubicBezTo>
                  <a:pt x="180230" y="655481"/>
                  <a:pt x="167872" y="656891"/>
                  <a:pt x="151284" y="656891"/>
                </a:cubicBezTo>
                <a:cubicBezTo>
                  <a:pt x="142658" y="656891"/>
                  <a:pt x="135691" y="656476"/>
                  <a:pt x="130383" y="655646"/>
                </a:cubicBezTo>
                <a:cubicBezTo>
                  <a:pt x="125075" y="654817"/>
                  <a:pt x="121011" y="653407"/>
                  <a:pt x="118191" y="651416"/>
                </a:cubicBezTo>
                <a:cubicBezTo>
                  <a:pt x="115371" y="649426"/>
                  <a:pt x="113795" y="646772"/>
                  <a:pt x="113463" y="643454"/>
                </a:cubicBezTo>
                <a:cubicBezTo>
                  <a:pt x="113131" y="640136"/>
                  <a:pt x="113961" y="636155"/>
                  <a:pt x="115951" y="631511"/>
                </a:cubicBezTo>
                <a:lnTo>
                  <a:pt x="177659" y="475748"/>
                </a:lnTo>
                <a:cubicBezTo>
                  <a:pt x="174673" y="474421"/>
                  <a:pt x="171853" y="472265"/>
                  <a:pt x="169199" y="469279"/>
                </a:cubicBezTo>
                <a:cubicBezTo>
                  <a:pt x="166545" y="466293"/>
                  <a:pt x="164720" y="463141"/>
                  <a:pt x="163725" y="459824"/>
                </a:cubicBezTo>
                <a:lnTo>
                  <a:pt x="3981" y="31850"/>
                </a:lnTo>
                <a:cubicBezTo>
                  <a:pt x="1327" y="24883"/>
                  <a:pt x="0" y="19408"/>
                  <a:pt x="0" y="15427"/>
                </a:cubicBezTo>
                <a:cubicBezTo>
                  <a:pt x="0" y="11446"/>
                  <a:pt x="1327" y="8294"/>
                  <a:pt x="3981" y="5972"/>
                </a:cubicBezTo>
                <a:cubicBezTo>
                  <a:pt x="6635" y="3650"/>
                  <a:pt x="10948" y="2074"/>
                  <a:pt x="16920" y="1244"/>
                </a:cubicBezTo>
                <a:cubicBezTo>
                  <a:pt x="22892" y="415"/>
                  <a:pt x="30854" y="0"/>
                  <a:pt x="40807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8000" dirty="0">
              <a:solidFill>
                <a:srgbClr val="FF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7CC119C-B713-48F3-941D-E8044B8DCC84}"/>
              </a:ext>
            </a:extLst>
          </p:cNvPr>
          <p:cNvSpPr txBox="1"/>
          <p:nvPr/>
        </p:nvSpPr>
        <p:spPr>
          <a:xfrm>
            <a:off x="7974526" y="3803229"/>
            <a:ext cx="104506" cy="113463"/>
          </a:xfrm>
          <a:custGeom>
            <a:avLst/>
            <a:gdLst/>
            <a:ahLst/>
            <a:cxnLst/>
            <a:rect l="l" t="t" r="r" b="b"/>
            <a:pathLst>
              <a:path w="104506" h="113463">
                <a:moveTo>
                  <a:pt x="52253" y="0"/>
                </a:moveTo>
                <a:cubicBezTo>
                  <a:pt x="62538" y="0"/>
                  <a:pt x="70998" y="912"/>
                  <a:pt x="77633" y="2737"/>
                </a:cubicBezTo>
                <a:cubicBezTo>
                  <a:pt x="84268" y="4561"/>
                  <a:pt x="89660" y="7547"/>
                  <a:pt x="93807" y="11694"/>
                </a:cubicBezTo>
                <a:cubicBezTo>
                  <a:pt x="97954" y="15841"/>
                  <a:pt x="100774" y="21647"/>
                  <a:pt x="102266" y="29112"/>
                </a:cubicBezTo>
                <a:cubicBezTo>
                  <a:pt x="103759" y="36577"/>
                  <a:pt x="104506" y="45783"/>
                  <a:pt x="104506" y="56731"/>
                </a:cubicBezTo>
                <a:cubicBezTo>
                  <a:pt x="104506" y="67679"/>
                  <a:pt x="103759" y="76720"/>
                  <a:pt x="102266" y="83853"/>
                </a:cubicBezTo>
                <a:cubicBezTo>
                  <a:pt x="100774" y="90986"/>
                  <a:pt x="97954" y="96791"/>
                  <a:pt x="93807" y="101270"/>
                </a:cubicBezTo>
                <a:cubicBezTo>
                  <a:pt x="89660" y="105749"/>
                  <a:pt x="84268" y="108901"/>
                  <a:pt x="77633" y="110726"/>
                </a:cubicBezTo>
                <a:cubicBezTo>
                  <a:pt x="70998" y="112550"/>
                  <a:pt x="62538" y="113463"/>
                  <a:pt x="52253" y="113463"/>
                </a:cubicBezTo>
                <a:cubicBezTo>
                  <a:pt x="41969" y="113463"/>
                  <a:pt x="33426" y="112550"/>
                  <a:pt x="26624" y="110726"/>
                </a:cubicBezTo>
                <a:cubicBezTo>
                  <a:pt x="19823" y="108901"/>
                  <a:pt x="14432" y="105749"/>
                  <a:pt x="10451" y="101270"/>
                </a:cubicBezTo>
                <a:cubicBezTo>
                  <a:pt x="6470" y="96791"/>
                  <a:pt x="3733" y="90986"/>
                  <a:pt x="2240" y="83853"/>
                </a:cubicBezTo>
                <a:cubicBezTo>
                  <a:pt x="747" y="76720"/>
                  <a:pt x="0" y="67679"/>
                  <a:pt x="0" y="56731"/>
                </a:cubicBezTo>
                <a:cubicBezTo>
                  <a:pt x="0" y="45783"/>
                  <a:pt x="747" y="36577"/>
                  <a:pt x="2240" y="29112"/>
                </a:cubicBezTo>
                <a:cubicBezTo>
                  <a:pt x="3733" y="21647"/>
                  <a:pt x="6470" y="15841"/>
                  <a:pt x="10451" y="11694"/>
                </a:cubicBezTo>
                <a:cubicBezTo>
                  <a:pt x="14432" y="7547"/>
                  <a:pt x="19823" y="4561"/>
                  <a:pt x="26624" y="2737"/>
                </a:cubicBezTo>
                <a:cubicBezTo>
                  <a:pt x="33426" y="912"/>
                  <a:pt x="41969" y="0"/>
                  <a:pt x="52253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8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333526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!!mantra">
            <a:extLst>
              <a:ext uri="{FF2B5EF4-FFF2-40B4-BE49-F238E27FC236}">
                <a16:creationId xmlns:a16="http://schemas.microsoft.com/office/drawing/2014/main" id="{3D0677F7-8C8D-46E4-A296-7EB86D84E6C6}"/>
              </a:ext>
            </a:extLst>
          </p:cNvPr>
          <p:cNvSpPr>
            <a:spLocks noChangeAspect="1"/>
          </p:cNvSpPr>
          <p:nvPr/>
        </p:nvSpPr>
        <p:spPr>
          <a:xfrm>
            <a:off x="3663169" y="996169"/>
            <a:ext cx="4865662" cy="4865662"/>
          </a:xfrm>
          <a:prstGeom prst="smileyFac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842177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Fireworks">
            <a:extLst>
              <a:ext uri="{FF2B5EF4-FFF2-40B4-BE49-F238E27FC236}">
                <a16:creationId xmlns:a16="http://schemas.microsoft.com/office/drawing/2014/main" id="{54E52C12-E558-490F-AF27-589164EFD591}"/>
              </a:ext>
            </a:extLst>
          </p:cNvPr>
          <p:cNvGrpSpPr/>
          <p:nvPr/>
        </p:nvGrpSpPr>
        <p:grpSpPr>
          <a:xfrm>
            <a:off x="7842473" y="976385"/>
            <a:ext cx="3226443" cy="2665268"/>
            <a:chOff x="7842473" y="976385"/>
            <a:chExt cx="3226443" cy="2665268"/>
          </a:xfrm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21854553-884A-41C9-A660-8CFCC1D626E7}"/>
                </a:ext>
              </a:extLst>
            </p:cNvPr>
            <p:cNvSpPr/>
            <p:nvPr/>
          </p:nvSpPr>
          <p:spPr>
            <a:xfrm>
              <a:off x="8624247" y="2048982"/>
              <a:ext cx="561109" cy="315624"/>
            </a:xfrm>
            <a:custGeom>
              <a:avLst/>
              <a:gdLst>
                <a:gd name="connsiteX0" fmla="*/ 70126 w 561109"/>
                <a:gd name="connsiteY0" fmla="*/ 330176 h 315623"/>
                <a:gd name="connsiteX1" fmla="*/ 14716 w 561109"/>
                <a:gd name="connsiteY1" fmla="*/ 302822 h 315623"/>
                <a:gd name="connsiteX2" fmla="*/ 27162 w 561109"/>
                <a:gd name="connsiteY2" fmla="*/ 204414 h 315623"/>
                <a:gd name="connsiteX3" fmla="*/ 27341 w 561109"/>
                <a:gd name="connsiteY3" fmla="*/ 204277 h 315623"/>
                <a:gd name="connsiteX4" fmla="*/ 489204 w 561109"/>
                <a:gd name="connsiteY4" fmla="*/ 875 h 315623"/>
                <a:gd name="connsiteX5" fmla="*/ 570389 w 561109"/>
                <a:gd name="connsiteY5" fmla="*/ 59967 h 315623"/>
                <a:gd name="connsiteX6" fmla="*/ 511298 w 561109"/>
                <a:gd name="connsiteY6" fmla="*/ 141152 h 315623"/>
                <a:gd name="connsiteX7" fmla="*/ 112910 w 561109"/>
                <a:gd name="connsiteY7" fmla="*/ 316499 h 315623"/>
                <a:gd name="connsiteX8" fmla="*/ 70126 w 561109"/>
                <a:gd name="connsiteY8" fmla="*/ 330176 h 315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61109" h="315623">
                  <a:moveTo>
                    <a:pt x="70126" y="330176"/>
                  </a:moveTo>
                  <a:cubicBezTo>
                    <a:pt x="48418" y="330124"/>
                    <a:pt x="27958" y="320024"/>
                    <a:pt x="14716" y="302822"/>
                  </a:cubicBezTo>
                  <a:cubicBezTo>
                    <a:pt x="-9022" y="272210"/>
                    <a:pt x="-3450" y="228152"/>
                    <a:pt x="27162" y="204414"/>
                  </a:cubicBezTo>
                  <a:cubicBezTo>
                    <a:pt x="27222" y="204368"/>
                    <a:pt x="27281" y="204323"/>
                    <a:pt x="27341" y="204277"/>
                  </a:cubicBezTo>
                  <a:cubicBezTo>
                    <a:pt x="162060" y="99252"/>
                    <a:pt x="320773" y="29355"/>
                    <a:pt x="489204" y="875"/>
                  </a:cubicBezTo>
                  <a:cubicBezTo>
                    <a:pt x="527942" y="-5227"/>
                    <a:pt x="564287" y="21229"/>
                    <a:pt x="570389" y="59967"/>
                  </a:cubicBezTo>
                  <a:cubicBezTo>
                    <a:pt x="576492" y="98705"/>
                    <a:pt x="550035" y="135050"/>
                    <a:pt x="511298" y="141152"/>
                  </a:cubicBezTo>
                  <a:cubicBezTo>
                    <a:pt x="366016" y="165659"/>
                    <a:pt x="229109" y="225915"/>
                    <a:pt x="112910" y="316499"/>
                  </a:cubicBezTo>
                  <a:cubicBezTo>
                    <a:pt x="100534" y="325624"/>
                    <a:pt x="85500" y="330432"/>
                    <a:pt x="70126" y="330176"/>
                  </a:cubicBezTo>
                  <a:close/>
                </a:path>
              </a:pathLst>
            </a:custGeom>
            <a:solidFill>
              <a:srgbClr val="92D050"/>
            </a:solidFill>
            <a:ln w="350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78FA5251-9CA6-4C85-A5B8-96EB3CFF4C90}"/>
                </a:ext>
              </a:extLst>
            </p:cNvPr>
            <p:cNvSpPr/>
            <p:nvPr/>
          </p:nvSpPr>
          <p:spPr>
            <a:xfrm>
              <a:off x="8256280" y="2551530"/>
              <a:ext cx="210416" cy="455901"/>
            </a:xfrm>
            <a:custGeom>
              <a:avLst/>
              <a:gdLst>
                <a:gd name="connsiteX0" fmla="*/ 70215 w 210415"/>
                <a:gd name="connsiteY0" fmla="*/ 481671 h 455901"/>
                <a:gd name="connsiteX1" fmla="*/ 66708 w 210415"/>
                <a:gd name="connsiteY1" fmla="*/ 481671 h 455901"/>
                <a:gd name="connsiteX2" fmla="*/ 76 w 210415"/>
                <a:gd name="connsiteY2" fmla="*/ 408376 h 455901"/>
                <a:gd name="connsiteX3" fmla="*/ 105284 w 210415"/>
                <a:gd name="connsiteY3" fmla="*/ 36992 h 455901"/>
                <a:gd name="connsiteX4" fmla="*/ 200497 w 210415"/>
                <a:gd name="connsiteY4" fmla="*/ 8411 h 455901"/>
                <a:gd name="connsiteX5" fmla="*/ 229079 w 210415"/>
                <a:gd name="connsiteY5" fmla="*/ 103624 h 455901"/>
                <a:gd name="connsiteX6" fmla="*/ 138600 w 210415"/>
                <a:gd name="connsiteY6" fmla="*/ 415040 h 455901"/>
                <a:gd name="connsiteX7" fmla="*/ 70215 w 210415"/>
                <a:gd name="connsiteY7" fmla="*/ 481671 h 455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0415" h="455901">
                  <a:moveTo>
                    <a:pt x="70215" y="481671"/>
                  </a:moveTo>
                  <a:lnTo>
                    <a:pt x="66708" y="481671"/>
                  </a:lnTo>
                  <a:cubicBezTo>
                    <a:pt x="28093" y="479781"/>
                    <a:pt x="-1709" y="446998"/>
                    <a:pt x="76" y="408376"/>
                  </a:cubicBezTo>
                  <a:cubicBezTo>
                    <a:pt x="7237" y="278322"/>
                    <a:pt x="43169" y="151480"/>
                    <a:pt x="105284" y="36992"/>
                  </a:cubicBezTo>
                  <a:cubicBezTo>
                    <a:pt x="123685" y="2807"/>
                    <a:pt x="166312" y="-9990"/>
                    <a:pt x="200497" y="8411"/>
                  </a:cubicBezTo>
                  <a:cubicBezTo>
                    <a:pt x="234683" y="26812"/>
                    <a:pt x="247480" y="69438"/>
                    <a:pt x="229079" y="103624"/>
                  </a:cubicBezTo>
                  <a:cubicBezTo>
                    <a:pt x="176156" y="199416"/>
                    <a:pt x="145246" y="305802"/>
                    <a:pt x="138600" y="415040"/>
                  </a:cubicBezTo>
                  <a:cubicBezTo>
                    <a:pt x="136773" y="451733"/>
                    <a:pt x="106943" y="480798"/>
                    <a:pt x="70215" y="481671"/>
                  </a:cubicBezTo>
                  <a:close/>
                </a:path>
              </a:pathLst>
            </a:custGeom>
            <a:solidFill>
              <a:srgbClr val="92D050"/>
            </a:solidFill>
            <a:ln w="350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C11EE0E6-CC06-4EBB-9E40-670F03AE1530}"/>
                </a:ext>
              </a:extLst>
            </p:cNvPr>
            <p:cNvSpPr/>
            <p:nvPr/>
          </p:nvSpPr>
          <p:spPr>
            <a:xfrm>
              <a:off x="7884842" y="1800501"/>
              <a:ext cx="1192357" cy="315624"/>
            </a:xfrm>
            <a:custGeom>
              <a:avLst/>
              <a:gdLst>
                <a:gd name="connsiteX0" fmla="*/ 70269 w 1192356"/>
                <a:gd name="connsiteY0" fmla="*/ 336679 h 315623"/>
                <a:gd name="connsiteX1" fmla="*/ 14159 w 1192356"/>
                <a:gd name="connsiteY1" fmla="*/ 308623 h 315623"/>
                <a:gd name="connsiteX2" fmla="*/ 27836 w 1192356"/>
                <a:gd name="connsiteY2" fmla="*/ 210429 h 315623"/>
                <a:gd name="connsiteX3" fmla="*/ 781475 w 1192356"/>
                <a:gd name="connsiteY3" fmla="*/ 13 h 315623"/>
                <a:gd name="connsiteX4" fmla="*/ 1146196 w 1192356"/>
                <a:gd name="connsiteY4" fmla="*/ 41044 h 315623"/>
                <a:gd name="connsiteX5" fmla="*/ 1206856 w 1192356"/>
                <a:gd name="connsiteY5" fmla="*/ 119526 h 315623"/>
                <a:gd name="connsiteX6" fmla="*/ 1128378 w 1192356"/>
                <a:gd name="connsiteY6" fmla="*/ 180186 h 315623"/>
                <a:gd name="connsiteX7" fmla="*/ 1114985 w 1192356"/>
                <a:gd name="connsiteY7" fmla="*/ 177113 h 315623"/>
                <a:gd name="connsiteX8" fmla="*/ 782177 w 1192356"/>
                <a:gd name="connsiteY8" fmla="*/ 139940 h 315623"/>
                <a:gd name="connsiteX9" fmla="*/ 112703 w 1192356"/>
                <a:gd name="connsiteY9" fmla="*/ 323002 h 315623"/>
                <a:gd name="connsiteX10" fmla="*/ 70269 w 1192356"/>
                <a:gd name="connsiteY10" fmla="*/ 336679 h 315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92356" h="315623">
                  <a:moveTo>
                    <a:pt x="70269" y="336679"/>
                  </a:moveTo>
                  <a:cubicBezTo>
                    <a:pt x="48193" y="336679"/>
                    <a:pt x="27405" y="326284"/>
                    <a:pt x="14159" y="308623"/>
                  </a:cubicBezTo>
                  <a:cubicBezTo>
                    <a:pt x="-9160" y="277727"/>
                    <a:pt x="-3039" y="233778"/>
                    <a:pt x="27836" y="210429"/>
                  </a:cubicBezTo>
                  <a:cubicBezTo>
                    <a:pt x="206689" y="76465"/>
                    <a:pt x="481282" y="13"/>
                    <a:pt x="781475" y="13"/>
                  </a:cubicBezTo>
                  <a:cubicBezTo>
                    <a:pt x="904228" y="-492"/>
                    <a:pt x="1026624" y="13280"/>
                    <a:pt x="1146196" y="41044"/>
                  </a:cubicBezTo>
                  <a:cubicBezTo>
                    <a:pt x="1184618" y="45965"/>
                    <a:pt x="1211776" y="81101"/>
                    <a:pt x="1206856" y="119526"/>
                  </a:cubicBezTo>
                  <a:cubicBezTo>
                    <a:pt x="1201936" y="157948"/>
                    <a:pt x="1166800" y="185106"/>
                    <a:pt x="1128378" y="180186"/>
                  </a:cubicBezTo>
                  <a:cubicBezTo>
                    <a:pt x="1123822" y="179603"/>
                    <a:pt x="1119337" y="178572"/>
                    <a:pt x="1114985" y="177113"/>
                  </a:cubicBezTo>
                  <a:cubicBezTo>
                    <a:pt x="1005835" y="152035"/>
                    <a:pt x="894171" y="139561"/>
                    <a:pt x="782177" y="139940"/>
                  </a:cubicBezTo>
                  <a:cubicBezTo>
                    <a:pt x="515650" y="139940"/>
                    <a:pt x="265606" y="208325"/>
                    <a:pt x="112703" y="323002"/>
                  </a:cubicBezTo>
                  <a:cubicBezTo>
                    <a:pt x="100423" y="332053"/>
                    <a:pt x="85525" y="336858"/>
                    <a:pt x="70269" y="336679"/>
                  </a:cubicBezTo>
                  <a:close/>
                </a:path>
              </a:pathLst>
            </a:custGeom>
            <a:solidFill>
              <a:srgbClr val="00B050"/>
            </a:solidFill>
            <a:ln w="350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9C2BA94C-0A55-4A0C-8C93-B083FD09C047}"/>
                </a:ext>
              </a:extLst>
            </p:cNvPr>
            <p:cNvSpPr/>
            <p:nvPr/>
          </p:nvSpPr>
          <p:spPr>
            <a:xfrm>
              <a:off x="8300544" y="1177683"/>
              <a:ext cx="1052080" cy="701386"/>
            </a:xfrm>
            <a:custGeom>
              <a:avLst/>
              <a:gdLst>
                <a:gd name="connsiteX0" fmla="*/ 1004385 w 1052079"/>
                <a:gd name="connsiteY0" fmla="*/ 716116 h 701386"/>
                <a:gd name="connsiteX1" fmla="*/ 941261 w 1052079"/>
                <a:gd name="connsiteY1" fmla="*/ 681046 h 701386"/>
                <a:gd name="connsiteX2" fmla="*/ 648081 w 1052079"/>
                <a:gd name="connsiteY2" fmla="*/ 377346 h 701386"/>
                <a:gd name="connsiteX3" fmla="*/ 75399 w 1052079"/>
                <a:gd name="connsiteY3" fmla="*/ 150798 h 701386"/>
                <a:gd name="connsiteX4" fmla="*/ 0 w 1052079"/>
                <a:gd name="connsiteY4" fmla="*/ 75399 h 701386"/>
                <a:gd name="connsiteX5" fmla="*/ 75399 w 1052079"/>
                <a:gd name="connsiteY5" fmla="*/ 0 h 701386"/>
                <a:gd name="connsiteX6" fmla="*/ 75399 w 1052079"/>
                <a:gd name="connsiteY6" fmla="*/ 0 h 701386"/>
                <a:gd name="connsiteX7" fmla="*/ 737859 w 1052079"/>
                <a:gd name="connsiteY7" fmla="*/ 256357 h 701386"/>
                <a:gd name="connsiteX8" fmla="*/ 1067160 w 1052079"/>
                <a:gd name="connsiteY8" fmla="*/ 598633 h 701386"/>
                <a:gd name="connsiteX9" fmla="*/ 1044519 w 1052079"/>
                <a:gd name="connsiteY9" fmla="*/ 703340 h 701386"/>
                <a:gd name="connsiteX10" fmla="*/ 1004035 w 1052079"/>
                <a:gd name="connsiteY10" fmla="*/ 715414 h 701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52079" h="701386">
                  <a:moveTo>
                    <a:pt x="1004385" y="716116"/>
                  </a:moveTo>
                  <a:cubicBezTo>
                    <a:pt x="978785" y="715789"/>
                    <a:pt x="955064" y="702610"/>
                    <a:pt x="941261" y="681046"/>
                  </a:cubicBezTo>
                  <a:cubicBezTo>
                    <a:pt x="861625" y="563789"/>
                    <a:pt x="762460" y="461063"/>
                    <a:pt x="648081" y="377346"/>
                  </a:cubicBezTo>
                  <a:cubicBezTo>
                    <a:pt x="458356" y="237069"/>
                    <a:pt x="244082" y="151149"/>
                    <a:pt x="75399" y="150798"/>
                  </a:cubicBezTo>
                  <a:cubicBezTo>
                    <a:pt x="33758" y="150798"/>
                    <a:pt x="0" y="117040"/>
                    <a:pt x="0" y="75399"/>
                  </a:cubicBezTo>
                  <a:cubicBezTo>
                    <a:pt x="0" y="33758"/>
                    <a:pt x="33758" y="0"/>
                    <a:pt x="75399" y="0"/>
                  </a:cubicBezTo>
                  <a:lnTo>
                    <a:pt x="75399" y="0"/>
                  </a:lnTo>
                  <a:cubicBezTo>
                    <a:pt x="278100" y="0"/>
                    <a:pt x="519727" y="93635"/>
                    <a:pt x="737859" y="256357"/>
                  </a:cubicBezTo>
                  <a:cubicBezTo>
                    <a:pt x="866535" y="350613"/>
                    <a:pt x="977943" y="466411"/>
                    <a:pt x="1067160" y="598633"/>
                  </a:cubicBezTo>
                  <a:cubicBezTo>
                    <a:pt x="1089821" y="633801"/>
                    <a:pt x="1079686" y="680678"/>
                    <a:pt x="1044519" y="703340"/>
                  </a:cubicBezTo>
                  <a:cubicBezTo>
                    <a:pt x="1032441" y="711122"/>
                    <a:pt x="1018403" y="715309"/>
                    <a:pt x="1004035" y="715414"/>
                  </a:cubicBezTo>
                  <a:close/>
                </a:path>
              </a:pathLst>
            </a:custGeom>
            <a:solidFill>
              <a:schemeClr val="accent4"/>
            </a:solidFill>
            <a:ln w="350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45C2EB73-6A8F-4E15-B6F8-81011F091B92}"/>
                </a:ext>
              </a:extLst>
            </p:cNvPr>
            <p:cNvSpPr/>
            <p:nvPr/>
          </p:nvSpPr>
          <p:spPr>
            <a:xfrm>
              <a:off x="9832168" y="2033521"/>
              <a:ext cx="841664" cy="666317"/>
            </a:xfrm>
            <a:custGeom>
              <a:avLst/>
              <a:gdLst>
                <a:gd name="connsiteX0" fmla="*/ 788914 w 841663"/>
                <a:gd name="connsiteY0" fmla="*/ 685459 h 666317"/>
                <a:gd name="connsiteX1" fmla="*/ 723334 w 841663"/>
                <a:gd name="connsiteY1" fmla="*/ 640220 h 666317"/>
                <a:gd name="connsiteX2" fmla="*/ 302502 w 841663"/>
                <a:gd name="connsiteY2" fmla="*/ 221842 h 666317"/>
                <a:gd name="connsiteX3" fmla="*/ 57017 w 841663"/>
                <a:gd name="connsiteY3" fmla="*/ 139079 h 666317"/>
                <a:gd name="connsiteX4" fmla="*/ 1256 w 841663"/>
                <a:gd name="connsiteY4" fmla="*/ 57017 h 666317"/>
                <a:gd name="connsiteX5" fmla="*/ 83319 w 841663"/>
                <a:gd name="connsiteY5" fmla="*/ 1256 h 666317"/>
                <a:gd name="connsiteX6" fmla="*/ 363873 w 841663"/>
                <a:gd name="connsiteY6" fmla="*/ 95593 h 666317"/>
                <a:gd name="connsiteX7" fmla="*/ 854493 w 841663"/>
                <a:gd name="connsiteY7" fmla="*/ 591122 h 666317"/>
                <a:gd name="connsiteX8" fmla="*/ 813830 w 841663"/>
                <a:gd name="connsiteY8" fmla="*/ 681594 h 666317"/>
                <a:gd name="connsiteX9" fmla="*/ 813813 w 841663"/>
                <a:gd name="connsiteY9" fmla="*/ 681601 h 666317"/>
                <a:gd name="connsiteX10" fmla="*/ 788914 w 841663"/>
                <a:gd name="connsiteY10" fmla="*/ 685459 h 6663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41663" h="666317">
                  <a:moveTo>
                    <a:pt x="788914" y="685459"/>
                  </a:moveTo>
                  <a:cubicBezTo>
                    <a:pt x="759778" y="685462"/>
                    <a:pt x="733676" y="667454"/>
                    <a:pt x="723334" y="640220"/>
                  </a:cubicBezTo>
                  <a:cubicBezTo>
                    <a:pt x="660910" y="475394"/>
                    <a:pt x="504501" y="318985"/>
                    <a:pt x="302502" y="221842"/>
                  </a:cubicBezTo>
                  <a:cubicBezTo>
                    <a:pt x="224669" y="183582"/>
                    <a:pt x="142126" y="155754"/>
                    <a:pt x="57017" y="139079"/>
                  </a:cubicBezTo>
                  <a:cubicBezTo>
                    <a:pt x="18959" y="131816"/>
                    <a:pt x="-6006" y="95074"/>
                    <a:pt x="1256" y="57017"/>
                  </a:cubicBezTo>
                  <a:cubicBezTo>
                    <a:pt x="8519" y="18959"/>
                    <a:pt x="45261" y="-6006"/>
                    <a:pt x="83319" y="1256"/>
                  </a:cubicBezTo>
                  <a:cubicBezTo>
                    <a:pt x="180552" y="20327"/>
                    <a:pt x="274871" y="52040"/>
                    <a:pt x="363873" y="95593"/>
                  </a:cubicBezTo>
                  <a:cubicBezTo>
                    <a:pt x="600591" y="209919"/>
                    <a:pt x="778743" y="390175"/>
                    <a:pt x="854493" y="591122"/>
                  </a:cubicBezTo>
                  <a:cubicBezTo>
                    <a:pt x="868247" y="627335"/>
                    <a:pt x="850043" y="667840"/>
                    <a:pt x="813830" y="681594"/>
                  </a:cubicBezTo>
                  <a:cubicBezTo>
                    <a:pt x="813823" y="681598"/>
                    <a:pt x="813820" y="681598"/>
                    <a:pt x="813813" y="681601"/>
                  </a:cubicBezTo>
                  <a:cubicBezTo>
                    <a:pt x="805824" y="684428"/>
                    <a:pt x="797383" y="685736"/>
                    <a:pt x="788914" y="685459"/>
                  </a:cubicBezTo>
                  <a:close/>
                </a:path>
              </a:pathLst>
            </a:custGeom>
            <a:solidFill>
              <a:schemeClr val="accent4"/>
            </a:solidFill>
            <a:ln w="350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A6769264-D15D-4A42-8D05-11F95727B8FE}"/>
                </a:ext>
              </a:extLst>
            </p:cNvPr>
            <p:cNvSpPr/>
            <p:nvPr/>
          </p:nvSpPr>
          <p:spPr>
            <a:xfrm>
              <a:off x="9631571" y="2213494"/>
              <a:ext cx="385763" cy="561109"/>
            </a:xfrm>
            <a:custGeom>
              <a:avLst/>
              <a:gdLst>
                <a:gd name="connsiteX0" fmla="*/ 340026 w 385762"/>
                <a:gd name="connsiteY0" fmla="*/ 586497 h 561109"/>
                <a:gd name="connsiteX1" fmla="*/ 340026 w 385762"/>
                <a:gd name="connsiteY1" fmla="*/ 586497 h 561109"/>
                <a:gd name="connsiteX2" fmla="*/ 269887 w 385762"/>
                <a:gd name="connsiteY2" fmla="*/ 516358 h 561109"/>
                <a:gd name="connsiteX3" fmla="*/ 142586 w 385762"/>
                <a:gd name="connsiteY3" fmla="*/ 223178 h 561109"/>
                <a:gd name="connsiteX4" fmla="*/ 34572 w 385762"/>
                <a:gd name="connsiteY4" fmla="*/ 130595 h 561109"/>
                <a:gd name="connsiteX5" fmla="*/ 9704 w 385762"/>
                <a:gd name="connsiteY5" fmla="*/ 34572 h 561109"/>
                <a:gd name="connsiteX6" fmla="*/ 105728 w 385762"/>
                <a:gd name="connsiteY6" fmla="*/ 9704 h 561109"/>
                <a:gd name="connsiteX7" fmla="*/ 109971 w 385762"/>
                <a:gd name="connsiteY7" fmla="*/ 12412 h 561109"/>
                <a:gd name="connsiteX8" fmla="*/ 244988 w 385762"/>
                <a:gd name="connsiteY8" fmla="*/ 127439 h 561109"/>
                <a:gd name="connsiteX9" fmla="*/ 409112 w 385762"/>
                <a:gd name="connsiteY9" fmla="*/ 518111 h 561109"/>
                <a:gd name="connsiteX10" fmla="*/ 340026 w 385762"/>
                <a:gd name="connsiteY10" fmla="*/ 586497 h 561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85762" h="561109">
                  <a:moveTo>
                    <a:pt x="340026" y="586497"/>
                  </a:moveTo>
                  <a:lnTo>
                    <a:pt x="340026" y="586497"/>
                  </a:lnTo>
                  <a:cubicBezTo>
                    <a:pt x="301288" y="586497"/>
                    <a:pt x="269887" y="555095"/>
                    <a:pt x="269887" y="516358"/>
                  </a:cubicBezTo>
                  <a:cubicBezTo>
                    <a:pt x="265156" y="406254"/>
                    <a:pt x="219805" y="301807"/>
                    <a:pt x="142586" y="223178"/>
                  </a:cubicBezTo>
                  <a:cubicBezTo>
                    <a:pt x="110883" y="187629"/>
                    <a:pt x="74555" y="156487"/>
                    <a:pt x="34572" y="130595"/>
                  </a:cubicBezTo>
                  <a:cubicBezTo>
                    <a:pt x="1190" y="110946"/>
                    <a:pt x="-9945" y="67954"/>
                    <a:pt x="9704" y="34572"/>
                  </a:cubicBezTo>
                  <a:cubicBezTo>
                    <a:pt x="29354" y="1190"/>
                    <a:pt x="72345" y="-9945"/>
                    <a:pt x="105728" y="9704"/>
                  </a:cubicBezTo>
                  <a:cubicBezTo>
                    <a:pt x="107173" y="10556"/>
                    <a:pt x="108589" y="11458"/>
                    <a:pt x="109971" y="12412"/>
                  </a:cubicBezTo>
                  <a:cubicBezTo>
                    <a:pt x="159868" y="44612"/>
                    <a:pt x="205268" y="83294"/>
                    <a:pt x="244988" y="127439"/>
                  </a:cubicBezTo>
                  <a:cubicBezTo>
                    <a:pt x="347124" y="232226"/>
                    <a:pt x="405770" y="371820"/>
                    <a:pt x="409112" y="518111"/>
                  </a:cubicBezTo>
                  <a:cubicBezTo>
                    <a:pt x="408176" y="555755"/>
                    <a:pt x="377680" y="585942"/>
                    <a:pt x="340026" y="586497"/>
                  </a:cubicBezTo>
                  <a:close/>
                </a:path>
              </a:pathLst>
            </a:custGeom>
            <a:solidFill>
              <a:srgbClr val="00B050"/>
            </a:solidFill>
            <a:ln w="350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DF220DC-6B44-4113-B6BB-9B69D7F92C06}"/>
                </a:ext>
              </a:extLst>
            </p:cNvPr>
            <p:cNvSpPr/>
            <p:nvPr/>
          </p:nvSpPr>
          <p:spPr>
            <a:xfrm>
              <a:off x="9625504" y="1749259"/>
              <a:ext cx="385763" cy="210416"/>
            </a:xfrm>
            <a:custGeom>
              <a:avLst/>
              <a:gdLst>
                <a:gd name="connsiteX0" fmla="*/ 70448 w 385762"/>
                <a:gd name="connsiteY0" fmla="*/ 239227 h 210415"/>
                <a:gd name="connsiteX1" fmla="*/ 1 w 385762"/>
                <a:gd name="connsiteY1" fmla="*/ 169401 h 210415"/>
                <a:gd name="connsiteX2" fmla="*/ 37483 w 385762"/>
                <a:gd name="connsiteY2" fmla="*/ 107016 h 210415"/>
                <a:gd name="connsiteX3" fmla="*/ 324700 w 385762"/>
                <a:gd name="connsiteY3" fmla="*/ 1808 h 210415"/>
                <a:gd name="connsiteX4" fmla="*/ 409042 w 385762"/>
                <a:gd name="connsiteY4" fmla="*/ 54587 h 210415"/>
                <a:gd name="connsiteX5" fmla="*/ 356263 w 385762"/>
                <a:gd name="connsiteY5" fmla="*/ 138929 h 210415"/>
                <a:gd name="connsiteX6" fmla="*/ 103413 w 385762"/>
                <a:gd name="connsiteY6" fmla="*/ 230460 h 210415"/>
                <a:gd name="connsiteX7" fmla="*/ 70448 w 385762"/>
                <a:gd name="connsiteY7" fmla="*/ 239227 h 2104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85762" h="210415">
                  <a:moveTo>
                    <a:pt x="70448" y="239227"/>
                  </a:moveTo>
                  <a:cubicBezTo>
                    <a:pt x="31710" y="239399"/>
                    <a:pt x="172" y="208135"/>
                    <a:pt x="1" y="169401"/>
                  </a:cubicBezTo>
                  <a:cubicBezTo>
                    <a:pt x="-115" y="143243"/>
                    <a:pt x="14333" y="119196"/>
                    <a:pt x="37483" y="107016"/>
                  </a:cubicBezTo>
                  <a:cubicBezTo>
                    <a:pt x="128232" y="59592"/>
                    <a:pt x="224788" y="24221"/>
                    <a:pt x="324700" y="1808"/>
                  </a:cubicBezTo>
                  <a:cubicBezTo>
                    <a:pt x="362565" y="-6907"/>
                    <a:pt x="400327" y="16723"/>
                    <a:pt x="409042" y="54587"/>
                  </a:cubicBezTo>
                  <a:cubicBezTo>
                    <a:pt x="417757" y="92452"/>
                    <a:pt x="394127" y="130214"/>
                    <a:pt x="356263" y="138929"/>
                  </a:cubicBezTo>
                  <a:cubicBezTo>
                    <a:pt x="268397" y="158445"/>
                    <a:pt x="183413" y="189211"/>
                    <a:pt x="103413" y="230460"/>
                  </a:cubicBezTo>
                  <a:cubicBezTo>
                    <a:pt x="93313" y="236050"/>
                    <a:pt x="81989" y="239063"/>
                    <a:pt x="70448" y="239227"/>
                  </a:cubicBezTo>
                  <a:close/>
                </a:path>
              </a:pathLst>
            </a:custGeom>
            <a:solidFill>
              <a:srgbClr val="92D050"/>
            </a:solidFill>
            <a:ln w="350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5EA6F3B-73FC-4F34-832C-FFAE6B49968A}"/>
                </a:ext>
              </a:extLst>
            </p:cNvPr>
            <p:cNvSpPr/>
            <p:nvPr/>
          </p:nvSpPr>
          <p:spPr>
            <a:xfrm>
              <a:off x="10343483" y="1717551"/>
              <a:ext cx="666317" cy="280555"/>
            </a:xfrm>
            <a:custGeom>
              <a:avLst/>
              <a:gdLst>
                <a:gd name="connsiteX0" fmla="*/ 595677 w 666317"/>
                <a:gd name="connsiteY0" fmla="*/ 295484 h 280554"/>
                <a:gd name="connsiteX1" fmla="*/ 556049 w 666317"/>
                <a:gd name="connsiteY1" fmla="*/ 283210 h 280554"/>
                <a:gd name="connsiteX2" fmla="*/ 65078 w 666317"/>
                <a:gd name="connsiteY2" fmla="*/ 140477 h 280554"/>
                <a:gd name="connsiteX3" fmla="*/ 200 w 666317"/>
                <a:gd name="connsiteY3" fmla="*/ 65078 h 280554"/>
                <a:gd name="connsiteX4" fmla="*/ 75599 w 666317"/>
                <a:gd name="connsiteY4" fmla="*/ 200 h 280554"/>
                <a:gd name="connsiteX5" fmla="*/ 636708 w 666317"/>
                <a:gd name="connsiteY5" fmla="*/ 167130 h 280554"/>
                <a:gd name="connsiteX6" fmla="*/ 654934 w 666317"/>
                <a:gd name="connsiteY6" fmla="*/ 264633 h 280554"/>
                <a:gd name="connsiteX7" fmla="*/ 597080 w 666317"/>
                <a:gd name="connsiteY7" fmla="*/ 295133 h 280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6317" h="280554">
                  <a:moveTo>
                    <a:pt x="595677" y="295484"/>
                  </a:moveTo>
                  <a:cubicBezTo>
                    <a:pt x="581534" y="295480"/>
                    <a:pt x="567720" y="291202"/>
                    <a:pt x="556049" y="283210"/>
                  </a:cubicBezTo>
                  <a:cubicBezTo>
                    <a:pt x="447334" y="208512"/>
                    <a:pt x="263571" y="155207"/>
                    <a:pt x="65078" y="140477"/>
                  </a:cubicBezTo>
                  <a:cubicBezTo>
                    <a:pt x="26341" y="137574"/>
                    <a:pt x="-2704" y="103816"/>
                    <a:pt x="200" y="65078"/>
                  </a:cubicBezTo>
                  <a:cubicBezTo>
                    <a:pt x="3104" y="26341"/>
                    <a:pt x="36862" y="-2704"/>
                    <a:pt x="75599" y="200"/>
                  </a:cubicBezTo>
                  <a:cubicBezTo>
                    <a:pt x="301796" y="17033"/>
                    <a:pt x="506250" y="77703"/>
                    <a:pt x="636708" y="167130"/>
                  </a:cubicBezTo>
                  <a:cubicBezTo>
                    <a:pt x="668667" y="189020"/>
                    <a:pt x="676828" y="232675"/>
                    <a:pt x="654934" y="264633"/>
                  </a:cubicBezTo>
                  <a:cubicBezTo>
                    <a:pt x="641860" y="283718"/>
                    <a:pt x="620215" y="295130"/>
                    <a:pt x="597080" y="295133"/>
                  </a:cubicBezTo>
                  <a:close/>
                </a:path>
              </a:pathLst>
            </a:custGeom>
            <a:solidFill>
              <a:srgbClr val="92D050"/>
            </a:solidFill>
            <a:ln w="350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26F66810-FDCD-4A62-BD17-E998C6AE3C88}"/>
                </a:ext>
              </a:extLst>
            </p:cNvPr>
            <p:cNvSpPr/>
            <p:nvPr/>
          </p:nvSpPr>
          <p:spPr>
            <a:xfrm>
              <a:off x="9496071" y="1030814"/>
              <a:ext cx="841664" cy="771525"/>
            </a:xfrm>
            <a:custGeom>
              <a:avLst/>
              <a:gdLst>
                <a:gd name="connsiteX0" fmla="*/ 70125 w 841663"/>
                <a:gd name="connsiteY0" fmla="*/ 775312 h 771525"/>
                <a:gd name="connsiteX1" fmla="*/ 0 w 841663"/>
                <a:gd name="connsiteY1" fmla="*/ 705159 h 771525"/>
                <a:gd name="connsiteX2" fmla="*/ 6649 w 841663"/>
                <a:gd name="connsiteY2" fmla="*/ 675364 h 771525"/>
                <a:gd name="connsiteX3" fmla="*/ 208999 w 841663"/>
                <a:gd name="connsiteY3" fmla="*/ 368508 h 771525"/>
                <a:gd name="connsiteX4" fmla="*/ 791501 w 841663"/>
                <a:gd name="connsiteY4" fmla="*/ 630 h 771525"/>
                <a:gd name="connsiteX5" fmla="*/ 870337 w 841663"/>
                <a:gd name="connsiteY5" fmla="*/ 60827 h 771525"/>
                <a:gd name="connsiteX6" fmla="*/ 816751 w 841663"/>
                <a:gd name="connsiteY6" fmla="*/ 138453 h 771525"/>
                <a:gd name="connsiteX7" fmla="*/ 314558 w 841663"/>
                <a:gd name="connsiteY7" fmla="*/ 461091 h 771525"/>
                <a:gd name="connsiteX8" fmla="*/ 135003 w 841663"/>
                <a:gd name="connsiteY8" fmla="*/ 734631 h 771525"/>
                <a:gd name="connsiteX9" fmla="*/ 70125 w 841663"/>
                <a:gd name="connsiteY9" fmla="*/ 775312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41663" h="771525">
                  <a:moveTo>
                    <a:pt x="70125" y="775312"/>
                  </a:moveTo>
                  <a:cubicBezTo>
                    <a:pt x="31387" y="775305"/>
                    <a:pt x="-7" y="743897"/>
                    <a:pt x="0" y="705159"/>
                  </a:cubicBezTo>
                  <a:cubicBezTo>
                    <a:pt x="0" y="694859"/>
                    <a:pt x="2273" y="684686"/>
                    <a:pt x="6649" y="675364"/>
                  </a:cubicBezTo>
                  <a:cubicBezTo>
                    <a:pt x="59155" y="563970"/>
                    <a:pt x="127291" y="460645"/>
                    <a:pt x="208999" y="368508"/>
                  </a:cubicBezTo>
                  <a:cubicBezTo>
                    <a:pt x="381891" y="170717"/>
                    <a:pt x="594762" y="36752"/>
                    <a:pt x="791501" y="630"/>
                  </a:cubicBezTo>
                  <a:cubicBezTo>
                    <a:pt x="829894" y="-4518"/>
                    <a:pt x="865192" y="22433"/>
                    <a:pt x="870337" y="60827"/>
                  </a:cubicBezTo>
                  <a:cubicBezTo>
                    <a:pt x="875141" y="96643"/>
                    <a:pt x="851943" y="130247"/>
                    <a:pt x="816751" y="138453"/>
                  </a:cubicBezTo>
                  <a:cubicBezTo>
                    <a:pt x="652626" y="168612"/>
                    <a:pt x="466057" y="289251"/>
                    <a:pt x="314558" y="461091"/>
                  </a:cubicBezTo>
                  <a:cubicBezTo>
                    <a:pt x="242196" y="543416"/>
                    <a:pt x="181754" y="635494"/>
                    <a:pt x="135003" y="734631"/>
                  </a:cubicBezTo>
                  <a:cubicBezTo>
                    <a:pt x="123339" y="759843"/>
                    <a:pt x="97900" y="775796"/>
                    <a:pt x="70125" y="775312"/>
                  </a:cubicBezTo>
                  <a:close/>
                </a:path>
              </a:pathLst>
            </a:custGeom>
            <a:solidFill>
              <a:schemeClr val="accent4"/>
            </a:solidFill>
            <a:ln w="350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000488E0-65E5-4914-80C5-BCB6C3F8D33C}"/>
                </a:ext>
              </a:extLst>
            </p:cNvPr>
            <p:cNvSpPr/>
            <p:nvPr/>
          </p:nvSpPr>
          <p:spPr>
            <a:xfrm>
              <a:off x="9113572" y="2344359"/>
              <a:ext cx="280555" cy="1227426"/>
            </a:xfrm>
            <a:custGeom>
              <a:avLst/>
              <a:gdLst>
                <a:gd name="connsiteX0" fmla="*/ 86149 w 280554"/>
                <a:gd name="connsiteY0" fmla="*/ 1236976 h 1227426"/>
                <a:gd name="connsiteX1" fmla="*/ 16011 w 280554"/>
                <a:gd name="connsiteY1" fmla="*/ 1176656 h 1227426"/>
                <a:gd name="connsiteX2" fmla="*/ 18465 w 280554"/>
                <a:gd name="connsiteY2" fmla="*/ 621158 h 1227426"/>
                <a:gd name="connsiteX3" fmla="*/ 161899 w 280554"/>
                <a:gd name="connsiteY3" fmla="*/ 42164 h 1227426"/>
                <a:gd name="connsiteX4" fmla="*/ 254307 w 280554"/>
                <a:gd name="connsiteY4" fmla="*/ 5867 h 1227426"/>
                <a:gd name="connsiteX5" fmla="*/ 290603 w 280554"/>
                <a:gd name="connsiteY5" fmla="*/ 98275 h 1227426"/>
                <a:gd name="connsiteX6" fmla="*/ 158041 w 280554"/>
                <a:gd name="connsiteY6" fmla="*/ 637641 h 1227426"/>
                <a:gd name="connsiteX7" fmla="*/ 155586 w 280554"/>
                <a:gd name="connsiteY7" fmla="*/ 1157017 h 1227426"/>
                <a:gd name="connsiteX8" fmla="*/ 96670 w 280554"/>
                <a:gd name="connsiteY8" fmla="*/ 1236274 h 1227426"/>
                <a:gd name="connsiteX9" fmla="*/ 86149 w 280554"/>
                <a:gd name="connsiteY9" fmla="*/ 1236976 h 1227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0554" h="1227426">
                  <a:moveTo>
                    <a:pt x="86149" y="1236976"/>
                  </a:moveTo>
                  <a:cubicBezTo>
                    <a:pt x="50943" y="1237323"/>
                    <a:pt x="20938" y="1211515"/>
                    <a:pt x="16011" y="1176656"/>
                  </a:cubicBezTo>
                  <a:cubicBezTo>
                    <a:pt x="-6129" y="992101"/>
                    <a:pt x="-5305" y="805511"/>
                    <a:pt x="18465" y="621158"/>
                  </a:cubicBezTo>
                  <a:cubicBezTo>
                    <a:pt x="39093" y="422424"/>
                    <a:pt x="87369" y="227544"/>
                    <a:pt x="161899" y="42164"/>
                  </a:cubicBezTo>
                  <a:cubicBezTo>
                    <a:pt x="177393" y="6624"/>
                    <a:pt x="218767" y="-9627"/>
                    <a:pt x="254307" y="5867"/>
                  </a:cubicBezTo>
                  <a:cubicBezTo>
                    <a:pt x="289846" y="21360"/>
                    <a:pt x="306097" y="62735"/>
                    <a:pt x="290603" y="98275"/>
                  </a:cubicBezTo>
                  <a:cubicBezTo>
                    <a:pt x="221485" y="271001"/>
                    <a:pt x="176863" y="452552"/>
                    <a:pt x="158041" y="637641"/>
                  </a:cubicBezTo>
                  <a:cubicBezTo>
                    <a:pt x="135530" y="809985"/>
                    <a:pt x="134706" y="984470"/>
                    <a:pt x="155586" y="1157017"/>
                  </a:cubicBezTo>
                  <a:cubicBezTo>
                    <a:pt x="161026" y="1195127"/>
                    <a:pt x="134731" y="1230502"/>
                    <a:pt x="96670" y="1236274"/>
                  </a:cubicBezTo>
                  <a:cubicBezTo>
                    <a:pt x="93202" y="1236909"/>
                    <a:pt x="89670" y="1237144"/>
                    <a:pt x="86149" y="1236976"/>
                  </a:cubicBezTo>
                  <a:close/>
                </a:path>
              </a:pathLst>
            </a:custGeom>
            <a:solidFill>
              <a:schemeClr val="accent4"/>
            </a:solidFill>
            <a:ln w="350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FCDF14A4-B862-44B3-A916-2626EBB35DFA}"/>
                </a:ext>
              </a:extLst>
            </p:cNvPr>
            <p:cNvSpPr/>
            <p:nvPr/>
          </p:nvSpPr>
          <p:spPr>
            <a:xfrm>
              <a:off x="8851910" y="2289658"/>
              <a:ext cx="315624" cy="420832"/>
            </a:xfrm>
            <a:custGeom>
              <a:avLst/>
              <a:gdLst>
                <a:gd name="connsiteX0" fmla="*/ 70414 w 315623"/>
                <a:gd name="connsiteY0" fmla="*/ 453871 h 420831"/>
                <a:gd name="connsiteX1" fmla="*/ 55684 w 315623"/>
                <a:gd name="connsiteY1" fmla="*/ 453871 h 420831"/>
                <a:gd name="connsiteX2" fmla="*/ 1523 w 315623"/>
                <a:gd name="connsiteY2" fmla="*/ 370774 h 420831"/>
                <a:gd name="connsiteX3" fmla="*/ 1678 w 315623"/>
                <a:gd name="connsiteY3" fmla="*/ 370055 h 420831"/>
                <a:gd name="connsiteX4" fmla="*/ 124771 w 315623"/>
                <a:gd name="connsiteY4" fmla="*/ 105983 h 420831"/>
                <a:gd name="connsiteX5" fmla="*/ 194910 w 315623"/>
                <a:gd name="connsiteY5" fmla="*/ 22168 h 420831"/>
                <a:gd name="connsiteX6" fmla="*/ 294156 w 315623"/>
                <a:gd name="connsiteY6" fmla="*/ 19011 h 420831"/>
                <a:gd name="connsiteX7" fmla="*/ 297312 w 315623"/>
                <a:gd name="connsiteY7" fmla="*/ 118257 h 420831"/>
                <a:gd name="connsiteX8" fmla="*/ 239798 w 315623"/>
                <a:gd name="connsiteY8" fmla="*/ 188396 h 420831"/>
                <a:gd name="connsiteX9" fmla="*/ 140201 w 315623"/>
                <a:gd name="connsiteY9" fmla="*/ 398812 h 420831"/>
                <a:gd name="connsiteX10" fmla="*/ 70414 w 315623"/>
                <a:gd name="connsiteY10" fmla="*/ 453871 h 420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15623" h="420831">
                  <a:moveTo>
                    <a:pt x="70414" y="453871"/>
                  </a:moveTo>
                  <a:cubicBezTo>
                    <a:pt x="65528" y="454558"/>
                    <a:pt x="60570" y="454558"/>
                    <a:pt x="55684" y="453871"/>
                  </a:cubicBezTo>
                  <a:cubicBezTo>
                    <a:pt x="17781" y="445879"/>
                    <a:pt x="-6469" y="408677"/>
                    <a:pt x="1523" y="370774"/>
                  </a:cubicBezTo>
                  <a:cubicBezTo>
                    <a:pt x="1572" y="370532"/>
                    <a:pt x="1625" y="370294"/>
                    <a:pt x="1678" y="370055"/>
                  </a:cubicBezTo>
                  <a:cubicBezTo>
                    <a:pt x="24616" y="274677"/>
                    <a:pt x="66475" y="184879"/>
                    <a:pt x="124771" y="105983"/>
                  </a:cubicBezTo>
                  <a:cubicBezTo>
                    <a:pt x="146328" y="76567"/>
                    <a:pt x="169754" y="48571"/>
                    <a:pt x="194910" y="22168"/>
                  </a:cubicBezTo>
                  <a:cubicBezTo>
                    <a:pt x="221443" y="-6109"/>
                    <a:pt x="265879" y="-7522"/>
                    <a:pt x="294156" y="19011"/>
                  </a:cubicBezTo>
                  <a:cubicBezTo>
                    <a:pt x="322432" y="45545"/>
                    <a:pt x="323846" y="89981"/>
                    <a:pt x="297312" y="118257"/>
                  </a:cubicBezTo>
                  <a:cubicBezTo>
                    <a:pt x="276765" y="140474"/>
                    <a:pt x="257557" y="163893"/>
                    <a:pt x="239798" y="188396"/>
                  </a:cubicBezTo>
                  <a:cubicBezTo>
                    <a:pt x="192991" y="251247"/>
                    <a:pt x="159139" y="322768"/>
                    <a:pt x="140201" y="398812"/>
                  </a:cubicBezTo>
                  <a:cubicBezTo>
                    <a:pt x="133023" y="431444"/>
                    <a:pt x="103820" y="454485"/>
                    <a:pt x="70414" y="453871"/>
                  </a:cubicBezTo>
                  <a:close/>
                </a:path>
              </a:pathLst>
            </a:custGeom>
            <a:solidFill>
              <a:srgbClr val="00B050"/>
            </a:solidFill>
            <a:ln w="350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E7A8B6E7-14EA-4E58-8B31-320B1574C481}"/>
                </a:ext>
              </a:extLst>
            </p:cNvPr>
            <p:cNvSpPr/>
            <p:nvPr/>
          </p:nvSpPr>
          <p:spPr>
            <a:xfrm>
              <a:off x="9190810" y="979046"/>
              <a:ext cx="210416" cy="385763"/>
            </a:xfrm>
            <a:custGeom>
              <a:avLst/>
              <a:gdLst>
                <a:gd name="connsiteX0" fmla="*/ 150943 w 210415"/>
                <a:gd name="connsiteY0" fmla="*/ 402390 h 385762"/>
                <a:gd name="connsiteX1" fmla="*/ 80804 w 210415"/>
                <a:gd name="connsiteY1" fmla="*/ 344876 h 385762"/>
                <a:gd name="connsiteX2" fmla="*/ 7860 w 210415"/>
                <a:gd name="connsiteY2" fmla="*/ 102547 h 385762"/>
                <a:gd name="connsiteX3" fmla="*/ 38019 w 210415"/>
                <a:gd name="connsiteY3" fmla="*/ 7860 h 385762"/>
                <a:gd name="connsiteX4" fmla="*/ 132707 w 210415"/>
                <a:gd name="connsiteY4" fmla="*/ 38019 h 385762"/>
                <a:gd name="connsiteX5" fmla="*/ 220029 w 210415"/>
                <a:gd name="connsiteY5" fmla="*/ 318574 h 385762"/>
                <a:gd name="connsiteX6" fmla="*/ 163918 w 210415"/>
                <a:gd name="connsiteY6" fmla="*/ 400285 h 385762"/>
                <a:gd name="connsiteX7" fmla="*/ 150943 w 210415"/>
                <a:gd name="connsiteY7" fmla="*/ 402390 h 3857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0415" h="385762">
                  <a:moveTo>
                    <a:pt x="150943" y="402390"/>
                  </a:moveTo>
                  <a:cubicBezTo>
                    <a:pt x="116645" y="402951"/>
                    <a:pt x="86973" y="378620"/>
                    <a:pt x="80804" y="344876"/>
                  </a:cubicBezTo>
                  <a:cubicBezTo>
                    <a:pt x="67414" y="261208"/>
                    <a:pt x="42880" y="179706"/>
                    <a:pt x="7860" y="102547"/>
                  </a:cubicBezTo>
                  <a:cubicBezTo>
                    <a:pt x="-9959" y="68070"/>
                    <a:pt x="3543" y="25678"/>
                    <a:pt x="38019" y="7860"/>
                  </a:cubicBezTo>
                  <a:cubicBezTo>
                    <a:pt x="72496" y="-9959"/>
                    <a:pt x="114888" y="3543"/>
                    <a:pt x="132707" y="38019"/>
                  </a:cubicBezTo>
                  <a:cubicBezTo>
                    <a:pt x="174485" y="127113"/>
                    <a:pt x="203866" y="221509"/>
                    <a:pt x="220029" y="318574"/>
                  </a:cubicBezTo>
                  <a:cubicBezTo>
                    <a:pt x="227071" y="356628"/>
                    <a:pt x="201961" y="393191"/>
                    <a:pt x="163918" y="400285"/>
                  </a:cubicBezTo>
                  <a:cubicBezTo>
                    <a:pt x="159692" y="401509"/>
                    <a:pt x="155337" y="402214"/>
                    <a:pt x="150943" y="402390"/>
                  </a:cubicBezTo>
                  <a:close/>
                </a:path>
              </a:pathLst>
            </a:custGeom>
            <a:solidFill>
              <a:srgbClr val="00B050"/>
            </a:solidFill>
            <a:ln w="350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9630E501-D65E-4FA4-A914-DBE58DC414E5}"/>
                </a:ext>
              </a:extLst>
            </p:cNvPr>
            <p:cNvSpPr/>
            <p:nvPr/>
          </p:nvSpPr>
          <p:spPr>
            <a:xfrm>
              <a:off x="9537294" y="2448626"/>
              <a:ext cx="280555" cy="841664"/>
            </a:xfrm>
            <a:custGeom>
              <a:avLst/>
              <a:gdLst>
                <a:gd name="connsiteX0" fmla="*/ 229849 w 280554"/>
                <a:gd name="connsiteY0" fmla="*/ 842335 h 841663"/>
                <a:gd name="connsiteX1" fmla="*/ 159710 w 280554"/>
                <a:gd name="connsiteY1" fmla="*/ 780963 h 841663"/>
                <a:gd name="connsiteX2" fmla="*/ 4003 w 280554"/>
                <a:gd name="connsiteY2" fmla="*/ 93605 h 841663"/>
                <a:gd name="connsiteX3" fmla="*/ 46963 w 280554"/>
                <a:gd name="connsiteY3" fmla="*/ 4003 h 841663"/>
                <a:gd name="connsiteX4" fmla="*/ 136565 w 280554"/>
                <a:gd name="connsiteY4" fmla="*/ 46963 h 841663"/>
                <a:gd name="connsiteX5" fmla="*/ 298936 w 280554"/>
                <a:gd name="connsiteY5" fmla="*/ 763780 h 841663"/>
                <a:gd name="connsiteX6" fmla="*/ 238357 w 280554"/>
                <a:gd name="connsiteY6" fmla="*/ 842324 h 841663"/>
                <a:gd name="connsiteX7" fmla="*/ 238266 w 280554"/>
                <a:gd name="connsiteY7" fmla="*/ 842335 h 841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0554" h="841663">
                  <a:moveTo>
                    <a:pt x="229849" y="842335"/>
                  </a:moveTo>
                  <a:cubicBezTo>
                    <a:pt x="194292" y="842612"/>
                    <a:pt x="164154" y="816243"/>
                    <a:pt x="159710" y="780963"/>
                  </a:cubicBezTo>
                  <a:cubicBezTo>
                    <a:pt x="132690" y="546911"/>
                    <a:pt x="80482" y="316456"/>
                    <a:pt x="4003" y="93605"/>
                  </a:cubicBezTo>
                  <a:cubicBezTo>
                    <a:pt x="-8878" y="56999"/>
                    <a:pt x="10357" y="16884"/>
                    <a:pt x="46963" y="4003"/>
                  </a:cubicBezTo>
                  <a:cubicBezTo>
                    <a:pt x="83568" y="-8878"/>
                    <a:pt x="123684" y="10357"/>
                    <a:pt x="136565" y="46963"/>
                  </a:cubicBezTo>
                  <a:cubicBezTo>
                    <a:pt x="216172" y="279406"/>
                    <a:pt x="270607" y="519721"/>
                    <a:pt x="298936" y="763780"/>
                  </a:cubicBezTo>
                  <a:cubicBezTo>
                    <a:pt x="303898" y="802198"/>
                    <a:pt x="276775" y="837362"/>
                    <a:pt x="238357" y="842324"/>
                  </a:cubicBezTo>
                  <a:cubicBezTo>
                    <a:pt x="238325" y="842328"/>
                    <a:pt x="238297" y="842331"/>
                    <a:pt x="238266" y="842335"/>
                  </a:cubicBezTo>
                  <a:close/>
                </a:path>
              </a:pathLst>
            </a:custGeom>
            <a:solidFill>
              <a:srgbClr val="00B050"/>
            </a:solidFill>
            <a:ln w="350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D3B2E04-2973-4C42-AFA0-80945EC5D07E}"/>
                </a:ext>
              </a:extLst>
            </p:cNvPr>
            <p:cNvSpPr/>
            <p:nvPr/>
          </p:nvSpPr>
          <p:spPr>
            <a:xfrm>
              <a:off x="8017885" y="2273950"/>
              <a:ext cx="140277" cy="140277"/>
            </a:xfrm>
            <a:custGeom>
              <a:avLst/>
              <a:gdLst>
                <a:gd name="connsiteX0" fmla="*/ 140277 w 140277"/>
                <a:gd name="connsiteY0" fmla="*/ 70139 h 140277"/>
                <a:gd name="connsiteX1" fmla="*/ 70139 w 140277"/>
                <a:gd name="connsiteY1" fmla="*/ 140277 h 140277"/>
                <a:gd name="connsiteX2" fmla="*/ 0 w 140277"/>
                <a:gd name="connsiteY2" fmla="*/ 70139 h 140277"/>
                <a:gd name="connsiteX3" fmla="*/ 70139 w 140277"/>
                <a:gd name="connsiteY3" fmla="*/ 0 h 140277"/>
                <a:gd name="connsiteX4" fmla="*/ 140277 w 140277"/>
                <a:gd name="connsiteY4" fmla="*/ 70139 h 140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277" h="140277">
                  <a:moveTo>
                    <a:pt x="140277" y="70139"/>
                  </a:moveTo>
                  <a:cubicBezTo>
                    <a:pt x="140277" y="108875"/>
                    <a:pt x="108875" y="140277"/>
                    <a:pt x="70139" y="140277"/>
                  </a:cubicBezTo>
                  <a:cubicBezTo>
                    <a:pt x="31402" y="140277"/>
                    <a:pt x="0" y="108875"/>
                    <a:pt x="0" y="70139"/>
                  </a:cubicBezTo>
                  <a:cubicBezTo>
                    <a:pt x="0" y="31402"/>
                    <a:pt x="31402" y="0"/>
                    <a:pt x="70139" y="0"/>
                  </a:cubicBezTo>
                  <a:cubicBezTo>
                    <a:pt x="108875" y="0"/>
                    <a:pt x="140277" y="31402"/>
                    <a:pt x="140277" y="70139"/>
                  </a:cubicBezTo>
                  <a:close/>
                </a:path>
              </a:pathLst>
            </a:custGeom>
            <a:solidFill>
              <a:srgbClr val="FFFF00"/>
            </a:solidFill>
            <a:ln w="350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930C145E-4D77-4441-BF7A-73E06E8B2773}"/>
                </a:ext>
              </a:extLst>
            </p:cNvPr>
            <p:cNvSpPr/>
            <p:nvPr/>
          </p:nvSpPr>
          <p:spPr>
            <a:xfrm>
              <a:off x="8754341" y="2870129"/>
              <a:ext cx="140277" cy="140277"/>
            </a:xfrm>
            <a:custGeom>
              <a:avLst/>
              <a:gdLst>
                <a:gd name="connsiteX0" fmla="*/ 140277 w 140277"/>
                <a:gd name="connsiteY0" fmla="*/ 70139 h 140277"/>
                <a:gd name="connsiteX1" fmla="*/ 70139 w 140277"/>
                <a:gd name="connsiteY1" fmla="*/ 140277 h 140277"/>
                <a:gd name="connsiteX2" fmla="*/ 0 w 140277"/>
                <a:gd name="connsiteY2" fmla="*/ 70139 h 140277"/>
                <a:gd name="connsiteX3" fmla="*/ 70139 w 140277"/>
                <a:gd name="connsiteY3" fmla="*/ 0 h 140277"/>
                <a:gd name="connsiteX4" fmla="*/ 140277 w 140277"/>
                <a:gd name="connsiteY4" fmla="*/ 70139 h 140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277" h="140277">
                  <a:moveTo>
                    <a:pt x="140277" y="70139"/>
                  </a:moveTo>
                  <a:cubicBezTo>
                    <a:pt x="140277" y="108875"/>
                    <a:pt x="108875" y="140277"/>
                    <a:pt x="70139" y="140277"/>
                  </a:cubicBezTo>
                  <a:cubicBezTo>
                    <a:pt x="31402" y="140277"/>
                    <a:pt x="0" y="108875"/>
                    <a:pt x="0" y="70139"/>
                  </a:cubicBezTo>
                  <a:cubicBezTo>
                    <a:pt x="0" y="31402"/>
                    <a:pt x="31402" y="0"/>
                    <a:pt x="70139" y="0"/>
                  </a:cubicBezTo>
                  <a:cubicBezTo>
                    <a:pt x="108875" y="0"/>
                    <a:pt x="140277" y="31402"/>
                    <a:pt x="140277" y="70139"/>
                  </a:cubicBezTo>
                  <a:close/>
                </a:path>
              </a:pathLst>
            </a:custGeom>
            <a:solidFill>
              <a:srgbClr val="FFFF00"/>
            </a:solidFill>
            <a:ln w="350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080D9090-F7B8-4CBD-8589-2B90CB083537}"/>
                </a:ext>
              </a:extLst>
            </p:cNvPr>
            <p:cNvSpPr/>
            <p:nvPr/>
          </p:nvSpPr>
          <p:spPr>
            <a:xfrm>
              <a:off x="10192183" y="2694782"/>
              <a:ext cx="140277" cy="140277"/>
            </a:xfrm>
            <a:custGeom>
              <a:avLst/>
              <a:gdLst>
                <a:gd name="connsiteX0" fmla="*/ 140277 w 140277"/>
                <a:gd name="connsiteY0" fmla="*/ 70139 h 140277"/>
                <a:gd name="connsiteX1" fmla="*/ 70139 w 140277"/>
                <a:gd name="connsiteY1" fmla="*/ 140277 h 140277"/>
                <a:gd name="connsiteX2" fmla="*/ 0 w 140277"/>
                <a:gd name="connsiteY2" fmla="*/ 70139 h 140277"/>
                <a:gd name="connsiteX3" fmla="*/ 70139 w 140277"/>
                <a:gd name="connsiteY3" fmla="*/ 0 h 140277"/>
                <a:gd name="connsiteX4" fmla="*/ 140277 w 140277"/>
                <a:gd name="connsiteY4" fmla="*/ 70139 h 140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277" h="140277">
                  <a:moveTo>
                    <a:pt x="140277" y="70139"/>
                  </a:moveTo>
                  <a:cubicBezTo>
                    <a:pt x="140277" y="108875"/>
                    <a:pt x="108875" y="140277"/>
                    <a:pt x="70139" y="140277"/>
                  </a:cubicBezTo>
                  <a:cubicBezTo>
                    <a:pt x="31402" y="140277"/>
                    <a:pt x="0" y="108875"/>
                    <a:pt x="0" y="70139"/>
                  </a:cubicBezTo>
                  <a:cubicBezTo>
                    <a:pt x="0" y="31402"/>
                    <a:pt x="31402" y="0"/>
                    <a:pt x="70139" y="0"/>
                  </a:cubicBezTo>
                  <a:cubicBezTo>
                    <a:pt x="108875" y="0"/>
                    <a:pt x="140277" y="31402"/>
                    <a:pt x="140277" y="70139"/>
                  </a:cubicBezTo>
                  <a:close/>
                </a:path>
              </a:pathLst>
            </a:custGeom>
            <a:solidFill>
              <a:srgbClr val="FFFF00"/>
            </a:solidFill>
            <a:ln w="350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01204C1A-9F45-4D54-826C-122FEF5CEA5A}"/>
                </a:ext>
              </a:extLst>
            </p:cNvPr>
            <p:cNvSpPr/>
            <p:nvPr/>
          </p:nvSpPr>
          <p:spPr>
            <a:xfrm>
              <a:off x="9736282" y="3501376"/>
              <a:ext cx="140277" cy="140277"/>
            </a:xfrm>
            <a:custGeom>
              <a:avLst/>
              <a:gdLst>
                <a:gd name="connsiteX0" fmla="*/ 140277 w 140277"/>
                <a:gd name="connsiteY0" fmla="*/ 70139 h 140277"/>
                <a:gd name="connsiteX1" fmla="*/ 70139 w 140277"/>
                <a:gd name="connsiteY1" fmla="*/ 140277 h 140277"/>
                <a:gd name="connsiteX2" fmla="*/ 0 w 140277"/>
                <a:gd name="connsiteY2" fmla="*/ 70139 h 140277"/>
                <a:gd name="connsiteX3" fmla="*/ 70139 w 140277"/>
                <a:gd name="connsiteY3" fmla="*/ 0 h 140277"/>
                <a:gd name="connsiteX4" fmla="*/ 140277 w 140277"/>
                <a:gd name="connsiteY4" fmla="*/ 70139 h 140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277" h="140277">
                  <a:moveTo>
                    <a:pt x="140277" y="70139"/>
                  </a:moveTo>
                  <a:cubicBezTo>
                    <a:pt x="140277" y="108875"/>
                    <a:pt x="108875" y="140277"/>
                    <a:pt x="70139" y="140277"/>
                  </a:cubicBezTo>
                  <a:cubicBezTo>
                    <a:pt x="31402" y="140277"/>
                    <a:pt x="0" y="108875"/>
                    <a:pt x="0" y="70139"/>
                  </a:cubicBezTo>
                  <a:cubicBezTo>
                    <a:pt x="0" y="31402"/>
                    <a:pt x="31402" y="0"/>
                    <a:pt x="70139" y="0"/>
                  </a:cubicBezTo>
                  <a:cubicBezTo>
                    <a:pt x="108875" y="0"/>
                    <a:pt x="140277" y="31402"/>
                    <a:pt x="140277" y="70139"/>
                  </a:cubicBezTo>
                  <a:close/>
                </a:path>
              </a:pathLst>
            </a:custGeom>
            <a:solidFill>
              <a:srgbClr val="FFFF00"/>
            </a:solidFill>
            <a:ln w="350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4F68A877-0E1D-44C5-9393-E61F349706BF}"/>
                </a:ext>
              </a:extLst>
            </p:cNvPr>
            <p:cNvSpPr/>
            <p:nvPr/>
          </p:nvSpPr>
          <p:spPr>
            <a:xfrm>
              <a:off x="9596005" y="1081593"/>
              <a:ext cx="140277" cy="140277"/>
            </a:xfrm>
            <a:custGeom>
              <a:avLst/>
              <a:gdLst>
                <a:gd name="connsiteX0" fmla="*/ 140277 w 140277"/>
                <a:gd name="connsiteY0" fmla="*/ 70139 h 140277"/>
                <a:gd name="connsiteX1" fmla="*/ 70139 w 140277"/>
                <a:gd name="connsiteY1" fmla="*/ 140277 h 140277"/>
                <a:gd name="connsiteX2" fmla="*/ 0 w 140277"/>
                <a:gd name="connsiteY2" fmla="*/ 70139 h 140277"/>
                <a:gd name="connsiteX3" fmla="*/ 70139 w 140277"/>
                <a:gd name="connsiteY3" fmla="*/ 0 h 140277"/>
                <a:gd name="connsiteX4" fmla="*/ 140277 w 140277"/>
                <a:gd name="connsiteY4" fmla="*/ 70139 h 140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277" h="140277">
                  <a:moveTo>
                    <a:pt x="140277" y="70139"/>
                  </a:moveTo>
                  <a:cubicBezTo>
                    <a:pt x="140277" y="108875"/>
                    <a:pt x="108875" y="140277"/>
                    <a:pt x="70139" y="140277"/>
                  </a:cubicBezTo>
                  <a:cubicBezTo>
                    <a:pt x="31402" y="140277"/>
                    <a:pt x="0" y="108875"/>
                    <a:pt x="0" y="70139"/>
                  </a:cubicBezTo>
                  <a:cubicBezTo>
                    <a:pt x="0" y="31402"/>
                    <a:pt x="31402" y="0"/>
                    <a:pt x="70139" y="0"/>
                  </a:cubicBezTo>
                  <a:cubicBezTo>
                    <a:pt x="108875" y="0"/>
                    <a:pt x="140277" y="31402"/>
                    <a:pt x="140277" y="70139"/>
                  </a:cubicBezTo>
                  <a:close/>
                </a:path>
              </a:pathLst>
            </a:custGeom>
            <a:solidFill>
              <a:srgbClr val="FFFF00"/>
            </a:solidFill>
            <a:ln w="350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99FE815F-0458-4AF3-9A47-7436A1D57DC6}"/>
                </a:ext>
              </a:extLst>
            </p:cNvPr>
            <p:cNvSpPr/>
            <p:nvPr/>
          </p:nvSpPr>
          <p:spPr>
            <a:xfrm>
              <a:off x="8789410" y="976385"/>
              <a:ext cx="140277" cy="140277"/>
            </a:xfrm>
            <a:custGeom>
              <a:avLst/>
              <a:gdLst>
                <a:gd name="connsiteX0" fmla="*/ 140277 w 140277"/>
                <a:gd name="connsiteY0" fmla="*/ 70139 h 140277"/>
                <a:gd name="connsiteX1" fmla="*/ 70139 w 140277"/>
                <a:gd name="connsiteY1" fmla="*/ 140277 h 140277"/>
                <a:gd name="connsiteX2" fmla="*/ 0 w 140277"/>
                <a:gd name="connsiteY2" fmla="*/ 70139 h 140277"/>
                <a:gd name="connsiteX3" fmla="*/ 70139 w 140277"/>
                <a:gd name="connsiteY3" fmla="*/ 0 h 140277"/>
                <a:gd name="connsiteX4" fmla="*/ 140277 w 140277"/>
                <a:gd name="connsiteY4" fmla="*/ 70139 h 140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277" h="140277">
                  <a:moveTo>
                    <a:pt x="140277" y="70139"/>
                  </a:moveTo>
                  <a:cubicBezTo>
                    <a:pt x="140277" y="108875"/>
                    <a:pt x="108875" y="140277"/>
                    <a:pt x="70139" y="140277"/>
                  </a:cubicBezTo>
                  <a:cubicBezTo>
                    <a:pt x="31402" y="140277"/>
                    <a:pt x="0" y="108875"/>
                    <a:pt x="0" y="70139"/>
                  </a:cubicBezTo>
                  <a:cubicBezTo>
                    <a:pt x="0" y="31402"/>
                    <a:pt x="31402" y="0"/>
                    <a:pt x="70139" y="0"/>
                  </a:cubicBezTo>
                  <a:cubicBezTo>
                    <a:pt x="108875" y="0"/>
                    <a:pt x="140277" y="31402"/>
                    <a:pt x="140277" y="70139"/>
                  </a:cubicBezTo>
                  <a:close/>
                </a:path>
              </a:pathLst>
            </a:custGeom>
            <a:solidFill>
              <a:srgbClr val="FFFF00"/>
            </a:solidFill>
            <a:ln w="350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E1CB57B9-43B3-46B9-90CE-3705CF17D5B6}"/>
                </a:ext>
              </a:extLst>
            </p:cNvPr>
            <p:cNvSpPr/>
            <p:nvPr/>
          </p:nvSpPr>
          <p:spPr>
            <a:xfrm>
              <a:off x="10122045" y="1712841"/>
              <a:ext cx="140277" cy="140277"/>
            </a:xfrm>
            <a:custGeom>
              <a:avLst/>
              <a:gdLst>
                <a:gd name="connsiteX0" fmla="*/ 140277 w 140277"/>
                <a:gd name="connsiteY0" fmla="*/ 70139 h 140277"/>
                <a:gd name="connsiteX1" fmla="*/ 70139 w 140277"/>
                <a:gd name="connsiteY1" fmla="*/ 140277 h 140277"/>
                <a:gd name="connsiteX2" fmla="*/ 0 w 140277"/>
                <a:gd name="connsiteY2" fmla="*/ 70139 h 140277"/>
                <a:gd name="connsiteX3" fmla="*/ 70139 w 140277"/>
                <a:gd name="connsiteY3" fmla="*/ 0 h 140277"/>
                <a:gd name="connsiteX4" fmla="*/ 140277 w 140277"/>
                <a:gd name="connsiteY4" fmla="*/ 70139 h 140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277" h="140277">
                  <a:moveTo>
                    <a:pt x="140277" y="70139"/>
                  </a:moveTo>
                  <a:cubicBezTo>
                    <a:pt x="140277" y="108875"/>
                    <a:pt x="108875" y="140277"/>
                    <a:pt x="70139" y="140277"/>
                  </a:cubicBezTo>
                  <a:cubicBezTo>
                    <a:pt x="31402" y="140277"/>
                    <a:pt x="0" y="108875"/>
                    <a:pt x="0" y="70139"/>
                  </a:cubicBezTo>
                  <a:cubicBezTo>
                    <a:pt x="0" y="31402"/>
                    <a:pt x="31402" y="0"/>
                    <a:pt x="70139" y="0"/>
                  </a:cubicBezTo>
                  <a:cubicBezTo>
                    <a:pt x="108875" y="0"/>
                    <a:pt x="140277" y="31402"/>
                    <a:pt x="140277" y="70139"/>
                  </a:cubicBezTo>
                  <a:close/>
                </a:path>
              </a:pathLst>
            </a:custGeom>
            <a:solidFill>
              <a:srgbClr val="FFFF00"/>
            </a:solidFill>
            <a:ln w="350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076B3A9C-646A-476C-A081-6916F1AF6488}"/>
                </a:ext>
              </a:extLst>
            </p:cNvPr>
            <p:cNvSpPr/>
            <p:nvPr/>
          </p:nvSpPr>
          <p:spPr>
            <a:xfrm>
              <a:off x="8473786" y="2379158"/>
              <a:ext cx="140277" cy="140277"/>
            </a:xfrm>
            <a:custGeom>
              <a:avLst/>
              <a:gdLst>
                <a:gd name="connsiteX0" fmla="*/ 140277 w 140277"/>
                <a:gd name="connsiteY0" fmla="*/ 70139 h 140277"/>
                <a:gd name="connsiteX1" fmla="*/ 70139 w 140277"/>
                <a:gd name="connsiteY1" fmla="*/ 140277 h 140277"/>
                <a:gd name="connsiteX2" fmla="*/ 0 w 140277"/>
                <a:gd name="connsiteY2" fmla="*/ 70139 h 140277"/>
                <a:gd name="connsiteX3" fmla="*/ 70139 w 140277"/>
                <a:gd name="connsiteY3" fmla="*/ 0 h 140277"/>
                <a:gd name="connsiteX4" fmla="*/ 140277 w 140277"/>
                <a:gd name="connsiteY4" fmla="*/ 70139 h 140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277" h="140277">
                  <a:moveTo>
                    <a:pt x="140277" y="70139"/>
                  </a:moveTo>
                  <a:cubicBezTo>
                    <a:pt x="140277" y="108875"/>
                    <a:pt x="108875" y="140277"/>
                    <a:pt x="70139" y="140277"/>
                  </a:cubicBezTo>
                  <a:cubicBezTo>
                    <a:pt x="31402" y="140277"/>
                    <a:pt x="0" y="108875"/>
                    <a:pt x="0" y="70139"/>
                  </a:cubicBezTo>
                  <a:cubicBezTo>
                    <a:pt x="0" y="31402"/>
                    <a:pt x="31402" y="0"/>
                    <a:pt x="70139" y="0"/>
                  </a:cubicBezTo>
                  <a:cubicBezTo>
                    <a:pt x="108875" y="0"/>
                    <a:pt x="140277" y="31402"/>
                    <a:pt x="140277" y="70139"/>
                  </a:cubicBezTo>
                  <a:close/>
                </a:path>
              </a:pathLst>
            </a:custGeom>
            <a:solidFill>
              <a:srgbClr val="FFFF00"/>
            </a:solidFill>
            <a:ln w="350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25189EA1-669A-443C-A846-27D5209F6AFB}"/>
                </a:ext>
              </a:extLst>
            </p:cNvPr>
            <p:cNvSpPr/>
            <p:nvPr/>
          </p:nvSpPr>
          <p:spPr>
            <a:xfrm>
              <a:off x="9315450" y="1465953"/>
              <a:ext cx="140277" cy="140277"/>
            </a:xfrm>
            <a:custGeom>
              <a:avLst/>
              <a:gdLst>
                <a:gd name="connsiteX0" fmla="*/ 140277 w 140277"/>
                <a:gd name="connsiteY0" fmla="*/ 70139 h 140277"/>
                <a:gd name="connsiteX1" fmla="*/ 70139 w 140277"/>
                <a:gd name="connsiteY1" fmla="*/ 140277 h 140277"/>
                <a:gd name="connsiteX2" fmla="*/ 0 w 140277"/>
                <a:gd name="connsiteY2" fmla="*/ 70139 h 140277"/>
                <a:gd name="connsiteX3" fmla="*/ 70139 w 140277"/>
                <a:gd name="connsiteY3" fmla="*/ 0 h 140277"/>
                <a:gd name="connsiteX4" fmla="*/ 140277 w 140277"/>
                <a:gd name="connsiteY4" fmla="*/ 70139 h 140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277" h="140277">
                  <a:moveTo>
                    <a:pt x="140277" y="70139"/>
                  </a:moveTo>
                  <a:cubicBezTo>
                    <a:pt x="140277" y="108875"/>
                    <a:pt x="108875" y="140277"/>
                    <a:pt x="70139" y="140277"/>
                  </a:cubicBezTo>
                  <a:cubicBezTo>
                    <a:pt x="31402" y="140277"/>
                    <a:pt x="0" y="108875"/>
                    <a:pt x="0" y="70139"/>
                  </a:cubicBezTo>
                  <a:cubicBezTo>
                    <a:pt x="0" y="31402"/>
                    <a:pt x="31402" y="0"/>
                    <a:pt x="70139" y="0"/>
                  </a:cubicBezTo>
                  <a:cubicBezTo>
                    <a:pt x="108875" y="0"/>
                    <a:pt x="140277" y="31402"/>
                    <a:pt x="140277" y="70139"/>
                  </a:cubicBezTo>
                  <a:close/>
                </a:path>
              </a:pathLst>
            </a:custGeom>
            <a:solidFill>
              <a:srgbClr val="FFFF00"/>
            </a:solidFill>
            <a:ln w="350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FF736521-1AA7-4A1A-966B-38484C3ABB01}"/>
                </a:ext>
              </a:extLst>
            </p:cNvPr>
            <p:cNvSpPr/>
            <p:nvPr/>
          </p:nvSpPr>
          <p:spPr>
            <a:xfrm>
              <a:off x="8123028" y="3220822"/>
              <a:ext cx="315624" cy="315624"/>
            </a:xfrm>
            <a:custGeom>
              <a:avLst/>
              <a:gdLst>
                <a:gd name="connsiteX0" fmla="*/ 342342 w 315623"/>
                <a:gd name="connsiteY0" fmla="*/ 155708 h 315623"/>
                <a:gd name="connsiteX1" fmla="*/ 349706 w 315623"/>
                <a:gd name="connsiteY1" fmla="*/ 129406 h 315623"/>
                <a:gd name="connsiteX2" fmla="*/ 327612 w 315623"/>
                <a:gd name="connsiteY2" fmla="*/ 113274 h 315623"/>
                <a:gd name="connsiteX3" fmla="*/ 247304 w 315623"/>
                <a:gd name="connsiteY3" fmla="*/ 113274 h 315623"/>
                <a:gd name="connsiteX4" fmla="*/ 225210 w 315623"/>
                <a:gd name="connsiteY4" fmla="*/ 97142 h 315623"/>
                <a:gd name="connsiteX5" fmla="*/ 198908 w 315623"/>
                <a:gd name="connsiteY5" fmla="*/ 17885 h 315623"/>
                <a:gd name="connsiteX6" fmla="*/ 175412 w 315623"/>
                <a:gd name="connsiteY6" fmla="*/ 0 h 315623"/>
                <a:gd name="connsiteX7" fmla="*/ 151915 w 315623"/>
                <a:gd name="connsiteY7" fmla="*/ 16132 h 315623"/>
                <a:gd name="connsiteX8" fmla="*/ 125613 w 315623"/>
                <a:gd name="connsiteY8" fmla="*/ 95038 h 315623"/>
                <a:gd name="connsiteX9" fmla="*/ 103519 w 315623"/>
                <a:gd name="connsiteY9" fmla="*/ 111170 h 315623"/>
                <a:gd name="connsiteX10" fmla="*/ 23211 w 315623"/>
                <a:gd name="connsiteY10" fmla="*/ 111170 h 315623"/>
                <a:gd name="connsiteX11" fmla="*/ 1117 w 315623"/>
                <a:gd name="connsiteY11" fmla="*/ 127302 h 315623"/>
                <a:gd name="connsiteX12" fmla="*/ 8482 w 315623"/>
                <a:gd name="connsiteY12" fmla="*/ 153604 h 315623"/>
                <a:gd name="connsiteX13" fmla="*/ 36186 w 315623"/>
                <a:gd name="connsiteY13" fmla="*/ 178503 h 315623"/>
                <a:gd name="connsiteX14" fmla="*/ 70204 w 315623"/>
                <a:gd name="connsiteY14" fmla="*/ 210416 h 315623"/>
                <a:gd name="connsiteX15" fmla="*/ 77217 w 315623"/>
                <a:gd name="connsiteY15" fmla="*/ 222339 h 315623"/>
                <a:gd name="connsiteX16" fmla="*/ 77217 w 315623"/>
                <a:gd name="connsiteY16" fmla="*/ 235315 h 315623"/>
                <a:gd name="connsiteX17" fmla="*/ 52318 w 315623"/>
                <a:gd name="connsiteY17" fmla="*/ 318780 h 315623"/>
                <a:gd name="connsiteX18" fmla="*/ 61436 w 315623"/>
                <a:gd name="connsiteY18" fmla="*/ 345082 h 315623"/>
                <a:gd name="connsiteX19" fmla="*/ 89141 w 315623"/>
                <a:gd name="connsiteY19" fmla="*/ 345082 h 315623"/>
                <a:gd name="connsiteX20" fmla="*/ 159280 w 315623"/>
                <a:gd name="connsiteY20" fmla="*/ 295284 h 315623"/>
                <a:gd name="connsiteX21" fmla="*/ 187335 w 315623"/>
                <a:gd name="connsiteY21" fmla="*/ 295284 h 315623"/>
                <a:gd name="connsiteX22" fmla="*/ 257474 w 315623"/>
                <a:gd name="connsiteY22" fmla="*/ 345082 h 315623"/>
                <a:gd name="connsiteX23" fmla="*/ 285179 w 315623"/>
                <a:gd name="connsiteY23" fmla="*/ 345082 h 315623"/>
                <a:gd name="connsiteX24" fmla="*/ 293946 w 315623"/>
                <a:gd name="connsiteY24" fmla="*/ 318780 h 315623"/>
                <a:gd name="connsiteX25" fmla="*/ 269047 w 315623"/>
                <a:gd name="connsiteY25" fmla="*/ 235315 h 315623"/>
                <a:gd name="connsiteX26" fmla="*/ 276411 w 315623"/>
                <a:gd name="connsiteY26" fmla="*/ 210416 h 315623"/>
                <a:gd name="connsiteX27" fmla="*/ 340939 w 315623"/>
                <a:gd name="connsiteY27" fmla="*/ 155006 h 315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315623" h="315623">
                  <a:moveTo>
                    <a:pt x="342342" y="155708"/>
                  </a:moveTo>
                  <a:cubicBezTo>
                    <a:pt x="349513" y="149003"/>
                    <a:pt x="352354" y="138861"/>
                    <a:pt x="349706" y="129406"/>
                  </a:cubicBezTo>
                  <a:cubicBezTo>
                    <a:pt x="346143" y="120158"/>
                    <a:pt x="337506" y="113849"/>
                    <a:pt x="327612" y="113274"/>
                  </a:cubicBezTo>
                  <a:lnTo>
                    <a:pt x="247304" y="113274"/>
                  </a:lnTo>
                  <a:cubicBezTo>
                    <a:pt x="237246" y="113179"/>
                    <a:pt x="228363" y="106695"/>
                    <a:pt x="225210" y="97142"/>
                  </a:cubicBezTo>
                  <a:lnTo>
                    <a:pt x="198908" y="17885"/>
                  </a:lnTo>
                  <a:cubicBezTo>
                    <a:pt x="195317" y="7789"/>
                    <a:pt x="186097" y="772"/>
                    <a:pt x="175412" y="0"/>
                  </a:cubicBezTo>
                  <a:cubicBezTo>
                    <a:pt x="165227" y="701"/>
                    <a:pt x="156229" y="6881"/>
                    <a:pt x="151915" y="16132"/>
                  </a:cubicBezTo>
                  <a:lnTo>
                    <a:pt x="125613" y="95038"/>
                  </a:lnTo>
                  <a:cubicBezTo>
                    <a:pt x="123099" y="105036"/>
                    <a:pt x="113809" y="111819"/>
                    <a:pt x="103519" y="111170"/>
                  </a:cubicBezTo>
                  <a:lnTo>
                    <a:pt x="23211" y="111170"/>
                  </a:lnTo>
                  <a:cubicBezTo>
                    <a:pt x="13041" y="110917"/>
                    <a:pt x="3975" y="117538"/>
                    <a:pt x="1117" y="127302"/>
                  </a:cubicBezTo>
                  <a:cubicBezTo>
                    <a:pt x="-1791" y="136756"/>
                    <a:pt x="1089" y="147035"/>
                    <a:pt x="8482" y="153604"/>
                  </a:cubicBezTo>
                  <a:lnTo>
                    <a:pt x="36186" y="178503"/>
                  </a:lnTo>
                  <a:lnTo>
                    <a:pt x="70204" y="210416"/>
                  </a:lnTo>
                  <a:cubicBezTo>
                    <a:pt x="73311" y="213884"/>
                    <a:pt x="75695" y="217938"/>
                    <a:pt x="77217" y="222339"/>
                  </a:cubicBezTo>
                  <a:cubicBezTo>
                    <a:pt x="78950" y="226492"/>
                    <a:pt x="78950" y="231163"/>
                    <a:pt x="77217" y="235315"/>
                  </a:cubicBezTo>
                  <a:lnTo>
                    <a:pt x="52318" y="318780"/>
                  </a:lnTo>
                  <a:cubicBezTo>
                    <a:pt x="49029" y="328600"/>
                    <a:pt x="52774" y="339404"/>
                    <a:pt x="61436" y="345082"/>
                  </a:cubicBezTo>
                  <a:cubicBezTo>
                    <a:pt x="69723" y="350995"/>
                    <a:pt x="80854" y="350995"/>
                    <a:pt x="89141" y="345082"/>
                  </a:cubicBezTo>
                  <a:lnTo>
                    <a:pt x="159280" y="295284"/>
                  </a:lnTo>
                  <a:cubicBezTo>
                    <a:pt x="167798" y="289704"/>
                    <a:pt x="178817" y="289704"/>
                    <a:pt x="187335" y="295284"/>
                  </a:cubicBezTo>
                  <a:lnTo>
                    <a:pt x="257474" y="345082"/>
                  </a:lnTo>
                  <a:cubicBezTo>
                    <a:pt x="265761" y="350995"/>
                    <a:pt x="276892" y="350995"/>
                    <a:pt x="285179" y="345082"/>
                  </a:cubicBezTo>
                  <a:cubicBezTo>
                    <a:pt x="293609" y="339229"/>
                    <a:pt x="297179" y="328522"/>
                    <a:pt x="293946" y="318780"/>
                  </a:cubicBezTo>
                  <a:lnTo>
                    <a:pt x="269047" y="235315"/>
                  </a:lnTo>
                  <a:cubicBezTo>
                    <a:pt x="266178" y="226292"/>
                    <a:pt x="269092" y="216427"/>
                    <a:pt x="276411" y="210416"/>
                  </a:cubicBezTo>
                  <a:lnTo>
                    <a:pt x="340939" y="155006"/>
                  </a:lnTo>
                  <a:close/>
                </a:path>
              </a:pathLst>
            </a:custGeom>
            <a:solidFill>
              <a:srgbClr val="FF0000"/>
            </a:solidFill>
            <a:ln w="350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0D890D7-2F17-454C-A5CA-A7CAE7AD09C0}"/>
                </a:ext>
              </a:extLst>
            </p:cNvPr>
            <p:cNvSpPr/>
            <p:nvPr/>
          </p:nvSpPr>
          <p:spPr>
            <a:xfrm>
              <a:off x="7842473" y="1327078"/>
              <a:ext cx="315624" cy="315624"/>
            </a:xfrm>
            <a:custGeom>
              <a:avLst/>
              <a:gdLst>
                <a:gd name="connsiteX0" fmla="*/ 342342 w 315623"/>
                <a:gd name="connsiteY0" fmla="*/ 155708 h 315623"/>
                <a:gd name="connsiteX1" fmla="*/ 349706 w 315623"/>
                <a:gd name="connsiteY1" fmla="*/ 129406 h 315623"/>
                <a:gd name="connsiteX2" fmla="*/ 327613 w 315623"/>
                <a:gd name="connsiteY2" fmla="*/ 113274 h 315623"/>
                <a:gd name="connsiteX3" fmla="*/ 247304 w 315623"/>
                <a:gd name="connsiteY3" fmla="*/ 113274 h 315623"/>
                <a:gd name="connsiteX4" fmla="*/ 225210 w 315623"/>
                <a:gd name="connsiteY4" fmla="*/ 97142 h 315623"/>
                <a:gd name="connsiteX5" fmla="*/ 198908 w 315623"/>
                <a:gd name="connsiteY5" fmla="*/ 17885 h 315623"/>
                <a:gd name="connsiteX6" fmla="*/ 175412 w 315623"/>
                <a:gd name="connsiteY6" fmla="*/ 0 h 315623"/>
                <a:gd name="connsiteX7" fmla="*/ 151915 w 315623"/>
                <a:gd name="connsiteY7" fmla="*/ 16132 h 315623"/>
                <a:gd name="connsiteX8" fmla="*/ 125613 w 315623"/>
                <a:gd name="connsiteY8" fmla="*/ 95038 h 315623"/>
                <a:gd name="connsiteX9" fmla="*/ 103520 w 315623"/>
                <a:gd name="connsiteY9" fmla="*/ 111170 h 315623"/>
                <a:gd name="connsiteX10" fmla="*/ 23211 w 315623"/>
                <a:gd name="connsiteY10" fmla="*/ 111170 h 315623"/>
                <a:gd name="connsiteX11" fmla="*/ 1117 w 315623"/>
                <a:gd name="connsiteY11" fmla="*/ 127302 h 315623"/>
                <a:gd name="connsiteX12" fmla="*/ 8482 w 315623"/>
                <a:gd name="connsiteY12" fmla="*/ 153604 h 315623"/>
                <a:gd name="connsiteX13" fmla="*/ 35134 w 315623"/>
                <a:gd name="connsiteY13" fmla="*/ 178854 h 315623"/>
                <a:gd name="connsiteX14" fmla="*/ 70204 w 315623"/>
                <a:gd name="connsiteY14" fmla="*/ 210416 h 315623"/>
                <a:gd name="connsiteX15" fmla="*/ 77218 w 315623"/>
                <a:gd name="connsiteY15" fmla="*/ 222340 h 315623"/>
                <a:gd name="connsiteX16" fmla="*/ 77218 w 315623"/>
                <a:gd name="connsiteY16" fmla="*/ 235315 h 315623"/>
                <a:gd name="connsiteX17" fmla="*/ 52318 w 315623"/>
                <a:gd name="connsiteY17" fmla="*/ 318780 h 315623"/>
                <a:gd name="connsiteX18" fmla="*/ 61436 w 315623"/>
                <a:gd name="connsiteY18" fmla="*/ 345082 h 315623"/>
                <a:gd name="connsiteX19" fmla="*/ 89141 w 315623"/>
                <a:gd name="connsiteY19" fmla="*/ 345082 h 315623"/>
                <a:gd name="connsiteX20" fmla="*/ 159280 w 315623"/>
                <a:gd name="connsiteY20" fmla="*/ 295284 h 315623"/>
                <a:gd name="connsiteX21" fmla="*/ 187335 w 315623"/>
                <a:gd name="connsiteY21" fmla="*/ 295284 h 315623"/>
                <a:gd name="connsiteX22" fmla="*/ 257474 w 315623"/>
                <a:gd name="connsiteY22" fmla="*/ 345082 h 315623"/>
                <a:gd name="connsiteX23" fmla="*/ 285179 w 315623"/>
                <a:gd name="connsiteY23" fmla="*/ 345082 h 315623"/>
                <a:gd name="connsiteX24" fmla="*/ 293946 w 315623"/>
                <a:gd name="connsiteY24" fmla="*/ 318780 h 315623"/>
                <a:gd name="connsiteX25" fmla="*/ 269047 w 315623"/>
                <a:gd name="connsiteY25" fmla="*/ 235315 h 315623"/>
                <a:gd name="connsiteX26" fmla="*/ 277814 w 315623"/>
                <a:gd name="connsiteY26" fmla="*/ 210416 h 315623"/>
                <a:gd name="connsiteX27" fmla="*/ 342342 w 315623"/>
                <a:gd name="connsiteY27" fmla="*/ 155006 h 315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315623" h="315623">
                  <a:moveTo>
                    <a:pt x="342342" y="155708"/>
                  </a:moveTo>
                  <a:cubicBezTo>
                    <a:pt x="349513" y="149003"/>
                    <a:pt x="352354" y="138861"/>
                    <a:pt x="349706" y="129406"/>
                  </a:cubicBezTo>
                  <a:cubicBezTo>
                    <a:pt x="346143" y="120158"/>
                    <a:pt x="337506" y="113849"/>
                    <a:pt x="327613" y="113274"/>
                  </a:cubicBezTo>
                  <a:lnTo>
                    <a:pt x="247304" y="113274"/>
                  </a:lnTo>
                  <a:cubicBezTo>
                    <a:pt x="237246" y="113179"/>
                    <a:pt x="228363" y="106695"/>
                    <a:pt x="225210" y="97142"/>
                  </a:cubicBezTo>
                  <a:lnTo>
                    <a:pt x="198908" y="17885"/>
                  </a:lnTo>
                  <a:cubicBezTo>
                    <a:pt x="195318" y="7789"/>
                    <a:pt x="186099" y="772"/>
                    <a:pt x="175412" y="0"/>
                  </a:cubicBezTo>
                  <a:cubicBezTo>
                    <a:pt x="165228" y="701"/>
                    <a:pt x="156230" y="6881"/>
                    <a:pt x="151915" y="16132"/>
                  </a:cubicBezTo>
                  <a:lnTo>
                    <a:pt x="125613" y="95038"/>
                  </a:lnTo>
                  <a:cubicBezTo>
                    <a:pt x="123099" y="105036"/>
                    <a:pt x="113809" y="111819"/>
                    <a:pt x="103520" y="111170"/>
                  </a:cubicBezTo>
                  <a:lnTo>
                    <a:pt x="23211" y="111170"/>
                  </a:lnTo>
                  <a:cubicBezTo>
                    <a:pt x="13041" y="110917"/>
                    <a:pt x="3975" y="117538"/>
                    <a:pt x="1117" y="127302"/>
                  </a:cubicBezTo>
                  <a:cubicBezTo>
                    <a:pt x="-1791" y="136756"/>
                    <a:pt x="1088" y="147035"/>
                    <a:pt x="8482" y="153604"/>
                  </a:cubicBezTo>
                  <a:lnTo>
                    <a:pt x="35134" y="178854"/>
                  </a:lnTo>
                  <a:lnTo>
                    <a:pt x="70204" y="210416"/>
                  </a:lnTo>
                  <a:cubicBezTo>
                    <a:pt x="73310" y="213884"/>
                    <a:pt x="75695" y="217938"/>
                    <a:pt x="77218" y="222340"/>
                  </a:cubicBezTo>
                  <a:cubicBezTo>
                    <a:pt x="78951" y="226492"/>
                    <a:pt x="78951" y="231163"/>
                    <a:pt x="77218" y="235315"/>
                  </a:cubicBezTo>
                  <a:lnTo>
                    <a:pt x="52318" y="318780"/>
                  </a:lnTo>
                  <a:cubicBezTo>
                    <a:pt x="49030" y="328600"/>
                    <a:pt x="52775" y="339404"/>
                    <a:pt x="61436" y="345082"/>
                  </a:cubicBezTo>
                  <a:cubicBezTo>
                    <a:pt x="69724" y="350998"/>
                    <a:pt x="80853" y="350998"/>
                    <a:pt x="89141" y="345082"/>
                  </a:cubicBezTo>
                  <a:lnTo>
                    <a:pt x="159280" y="295284"/>
                  </a:lnTo>
                  <a:cubicBezTo>
                    <a:pt x="167799" y="289704"/>
                    <a:pt x="178816" y="289704"/>
                    <a:pt x="187335" y="295284"/>
                  </a:cubicBezTo>
                  <a:lnTo>
                    <a:pt x="257474" y="345082"/>
                  </a:lnTo>
                  <a:cubicBezTo>
                    <a:pt x="265762" y="350998"/>
                    <a:pt x="276891" y="350998"/>
                    <a:pt x="285179" y="345082"/>
                  </a:cubicBezTo>
                  <a:cubicBezTo>
                    <a:pt x="293609" y="339229"/>
                    <a:pt x="297179" y="328522"/>
                    <a:pt x="293946" y="318780"/>
                  </a:cubicBezTo>
                  <a:lnTo>
                    <a:pt x="269047" y="235315"/>
                  </a:lnTo>
                  <a:cubicBezTo>
                    <a:pt x="266486" y="226001"/>
                    <a:pt x="269981" y="216073"/>
                    <a:pt x="277814" y="210416"/>
                  </a:cubicBezTo>
                  <a:lnTo>
                    <a:pt x="342342" y="155006"/>
                  </a:lnTo>
                  <a:close/>
                </a:path>
              </a:pathLst>
            </a:custGeom>
            <a:solidFill>
              <a:srgbClr val="C00000"/>
            </a:solidFill>
            <a:ln w="350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90C39A5-5CE4-4D00-B388-DA6FB957F0D1}"/>
                </a:ext>
              </a:extLst>
            </p:cNvPr>
            <p:cNvSpPr/>
            <p:nvPr/>
          </p:nvSpPr>
          <p:spPr>
            <a:xfrm>
              <a:off x="10262257" y="2937111"/>
              <a:ext cx="315624" cy="315624"/>
            </a:xfrm>
            <a:custGeom>
              <a:avLst/>
              <a:gdLst>
                <a:gd name="connsiteX0" fmla="*/ 342341 w 315623"/>
                <a:gd name="connsiteY0" fmla="*/ 155357 h 315623"/>
                <a:gd name="connsiteX1" fmla="*/ 349706 w 315623"/>
                <a:gd name="connsiteY1" fmla="*/ 129055 h 315623"/>
                <a:gd name="connsiteX2" fmla="*/ 327612 w 315623"/>
                <a:gd name="connsiteY2" fmla="*/ 112923 h 315623"/>
                <a:gd name="connsiteX3" fmla="*/ 247303 w 315623"/>
                <a:gd name="connsiteY3" fmla="*/ 112923 h 315623"/>
                <a:gd name="connsiteX4" fmla="*/ 225210 w 315623"/>
                <a:gd name="connsiteY4" fmla="*/ 96791 h 315623"/>
                <a:gd name="connsiteX5" fmla="*/ 198908 w 315623"/>
                <a:gd name="connsiteY5" fmla="*/ 17535 h 315623"/>
                <a:gd name="connsiteX6" fmla="*/ 175411 w 315623"/>
                <a:gd name="connsiteY6" fmla="*/ 0 h 315623"/>
                <a:gd name="connsiteX7" fmla="*/ 151915 w 315623"/>
                <a:gd name="connsiteY7" fmla="*/ 16132 h 315623"/>
                <a:gd name="connsiteX8" fmla="*/ 125613 w 315623"/>
                <a:gd name="connsiteY8" fmla="*/ 95388 h 315623"/>
                <a:gd name="connsiteX9" fmla="*/ 103519 w 315623"/>
                <a:gd name="connsiteY9" fmla="*/ 111170 h 315623"/>
                <a:gd name="connsiteX10" fmla="*/ 23210 w 315623"/>
                <a:gd name="connsiteY10" fmla="*/ 111170 h 315623"/>
                <a:gd name="connsiteX11" fmla="*/ 1117 w 315623"/>
                <a:gd name="connsiteY11" fmla="*/ 127302 h 315623"/>
                <a:gd name="connsiteX12" fmla="*/ 8481 w 315623"/>
                <a:gd name="connsiteY12" fmla="*/ 153604 h 315623"/>
                <a:gd name="connsiteX13" fmla="*/ 35134 w 315623"/>
                <a:gd name="connsiteY13" fmla="*/ 178503 h 315623"/>
                <a:gd name="connsiteX14" fmla="*/ 70203 w 315623"/>
                <a:gd name="connsiteY14" fmla="*/ 210766 h 315623"/>
                <a:gd name="connsiteX15" fmla="*/ 77217 w 315623"/>
                <a:gd name="connsiteY15" fmla="*/ 222690 h 315623"/>
                <a:gd name="connsiteX16" fmla="*/ 77217 w 315623"/>
                <a:gd name="connsiteY16" fmla="*/ 235666 h 315623"/>
                <a:gd name="connsiteX17" fmla="*/ 53721 w 315623"/>
                <a:gd name="connsiteY17" fmla="*/ 318780 h 315623"/>
                <a:gd name="connsiteX18" fmla="*/ 62839 w 315623"/>
                <a:gd name="connsiteY18" fmla="*/ 345082 h 315623"/>
                <a:gd name="connsiteX19" fmla="*/ 90543 w 315623"/>
                <a:gd name="connsiteY19" fmla="*/ 345082 h 315623"/>
                <a:gd name="connsiteX20" fmla="*/ 160682 w 315623"/>
                <a:gd name="connsiteY20" fmla="*/ 295284 h 315623"/>
                <a:gd name="connsiteX21" fmla="*/ 188737 w 315623"/>
                <a:gd name="connsiteY21" fmla="*/ 295284 h 315623"/>
                <a:gd name="connsiteX22" fmla="*/ 258876 w 315623"/>
                <a:gd name="connsiteY22" fmla="*/ 345082 h 315623"/>
                <a:gd name="connsiteX23" fmla="*/ 286581 w 315623"/>
                <a:gd name="connsiteY23" fmla="*/ 345082 h 315623"/>
                <a:gd name="connsiteX24" fmla="*/ 295348 w 315623"/>
                <a:gd name="connsiteY24" fmla="*/ 318780 h 315623"/>
                <a:gd name="connsiteX25" fmla="*/ 270449 w 315623"/>
                <a:gd name="connsiteY25" fmla="*/ 235315 h 315623"/>
                <a:gd name="connsiteX26" fmla="*/ 277814 w 315623"/>
                <a:gd name="connsiteY26" fmla="*/ 210416 h 315623"/>
                <a:gd name="connsiteX27" fmla="*/ 342341 w 315623"/>
                <a:gd name="connsiteY27" fmla="*/ 155006 h 315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315623" h="315623">
                  <a:moveTo>
                    <a:pt x="342341" y="155357"/>
                  </a:moveTo>
                  <a:cubicBezTo>
                    <a:pt x="349513" y="148652"/>
                    <a:pt x="352354" y="138510"/>
                    <a:pt x="349706" y="129055"/>
                  </a:cubicBezTo>
                  <a:cubicBezTo>
                    <a:pt x="346143" y="119807"/>
                    <a:pt x="337505" y="113498"/>
                    <a:pt x="327612" y="112923"/>
                  </a:cubicBezTo>
                  <a:lnTo>
                    <a:pt x="247303" y="112923"/>
                  </a:lnTo>
                  <a:cubicBezTo>
                    <a:pt x="237245" y="112828"/>
                    <a:pt x="228362" y="106344"/>
                    <a:pt x="225210" y="96791"/>
                  </a:cubicBezTo>
                  <a:lnTo>
                    <a:pt x="198908" y="17535"/>
                  </a:lnTo>
                  <a:cubicBezTo>
                    <a:pt x="195208" y="7578"/>
                    <a:pt x="186009" y="715"/>
                    <a:pt x="175411" y="0"/>
                  </a:cubicBezTo>
                  <a:cubicBezTo>
                    <a:pt x="165227" y="701"/>
                    <a:pt x="156228" y="6881"/>
                    <a:pt x="151915" y="16132"/>
                  </a:cubicBezTo>
                  <a:lnTo>
                    <a:pt x="125613" y="95388"/>
                  </a:lnTo>
                  <a:cubicBezTo>
                    <a:pt x="122842" y="105166"/>
                    <a:pt x="113668" y="111720"/>
                    <a:pt x="103519" y="111170"/>
                  </a:cubicBezTo>
                  <a:lnTo>
                    <a:pt x="23210" y="111170"/>
                  </a:lnTo>
                  <a:cubicBezTo>
                    <a:pt x="13040" y="110921"/>
                    <a:pt x="3975" y="117538"/>
                    <a:pt x="1117" y="127302"/>
                  </a:cubicBezTo>
                  <a:cubicBezTo>
                    <a:pt x="-1791" y="136756"/>
                    <a:pt x="1088" y="147035"/>
                    <a:pt x="8481" y="153604"/>
                  </a:cubicBezTo>
                  <a:lnTo>
                    <a:pt x="35134" y="178503"/>
                  </a:lnTo>
                  <a:lnTo>
                    <a:pt x="70203" y="210766"/>
                  </a:lnTo>
                  <a:cubicBezTo>
                    <a:pt x="73310" y="214235"/>
                    <a:pt x="75695" y="218289"/>
                    <a:pt x="77217" y="222690"/>
                  </a:cubicBezTo>
                  <a:cubicBezTo>
                    <a:pt x="78949" y="226842"/>
                    <a:pt x="78949" y="231513"/>
                    <a:pt x="77217" y="235666"/>
                  </a:cubicBezTo>
                  <a:lnTo>
                    <a:pt x="53721" y="318780"/>
                  </a:lnTo>
                  <a:cubicBezTo>
                    <a:pt x="50431" y="328599"/>
                    <a:pt x="54176" y="339404"/>
                    <a:pt x="62839" y="345082"/>
                  </a:cubicBezTo>
                  <a:cubicBezTo>
                    <a:pt x="71125" y="350995"/>
                    <a:pt x="82256" y="350995"/>
                    <a:pt x="90543" y="345082"/>
                  </a:cubicBezTo>
                  <a:lnTo>
                    <a:pt x="160682" y="295284"/>
                  </a:lnTo>
                  <a:cubicBezTo>
                    <a:pt x="169200" y="289704"/>
                    <a:pt x="180219" y="289704"/>
                    <a:pt x="188737" y="295284"/>
                  </a:cubicBezTo>
                  <a:lnTo>
                    <a:pt x="258876" y="345082"/>
                  </a:lnTo>
                  <a:cubicBezTo>
                    <a:pt x="267163" y="350995"/>
                    <a:pt x="278294" y="350995"/>
                    <a:pt x="286581" y="345082"/>
                  </a:cubicBezTo>
                  <a:cubicBezTo>
                    <a:pt x="295012" y="339229"/>
                    <a:pt x="298582" y="328522"/>
                    <a:pt x="295348" y="318780"/>
                  </a:cubicBezTo>
                  <a:lnTo>
                    <a:pt x="270449" y="235315"/>
                  </a:lnTo>
                  <a:cubicBezTo>
                    <a:pt x="267580" y="226292"/>
                    <a:pt x="270495" y="216427"/>
                    <a:pt x="277814" y="210416"/>
                  </a:cubicBezTo>
                  <a:lnTo>
                    <a:pt x="342341" y="155006"/>
                  </a:lnTo>
                  <a:close/>
                </a:path>
              </a:pathLst>
            </a:custGeom>
            <a:solidFill>
              <a:srgbClr val="C00000"/>
            </a:solidFill>
            <a:ln w="350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6F377710-B45B-4DA5-AED5-3C7564BE9F20}"/>
                </a:ext>
              </a:extLst>
            </p:cNvPr>
            <p:cNvSpPr/>
            <p:nvPr/>
          </p:nvSpPr>
          <p:spPr>
            <a:xfrm>
              <a:off x="10472673" y="1221870"/>
              <a:ext cx="315624" cy="315624"/>
            </a:xfrm>
            <a:custGeom>
              <a:avLst/>
              <a:gdLst>
                <a:gd name="connsiteX0" fmla="*/ 342341 w 315623"/>
                <a:gd name="connsiteY0" fmla="*/ 155708 h 315623"/>
                <a:gd name="connsiteX1" fmla="*/ 349706 w 315623"/>
                <a:gd name="connsiteY1" fmla="*/ 129406 h 315623"/>
                <a:gd name="connsiteX2" fmla="*/ 327612 w 315623"/>
                <a:gd name="connsiteY2" fmla="*/ 113274 h 315623"/>
                <a:gd name="connsiteX3" fmla="*/ 247303 w 315623"/>
                <a:gd name="connsiteY3" fmla="*/ 113274 h 315623"/>
                <a:gd name="connsiteX4" fmla="*/ 225210 w 315623"/>
                <a:gd name="connsiteY4" fmla="*/ 97142 h 315623"/>
                <a:gd name="connsiteX5" fmla="*/ 198908 w 315623"/>
                <a:gd name="connsiteY5" fmla="*/ 17885 h 315623"/>
                <a:gd name="connsiteX6" fmla="*/ 175411 w 315623"/>
                <a:gd name="connsiteY6" fmla="*/ 0 h 315623"/>
                <a:gd name="connsiteX7" fmla="*/ 151915 w 315623"/>
                <a:gd name="connsiteY7" fmla="*/ 16132 h 315623"/>
                <a:gd name="connsiteX8" fmla="*/ 125613 w 315623"/>
                <a:gd name="connsiteY8" fmla="*/ 95389 h 315623"/>
                <a:gd name="connsiteX9" fmla="*/ 103519 w 315623"/>
                <a:gd name="connsiteY9" fmla="*/ 111170 h 315623"/>
                <a:gd name="connsiteX10" fmla="*/ 23210 w 315623"/>
                <a:gd name="connsiteY10" fmla="*/ 111170 h 315623"/>
                <a:gd name="connsiteX11" fmla="*/ 1117 w 315623"/>
                <a:gd name="connsiteY11" fmla="*/ 127302 h 315623"/>
                <a:gd name="connsiteX12" fmla="*/ 8481 w 315623"/>
                <a:gd name="connsiteY12" fmla="*/ 153604 h 315623"/>
                <a:gd name="connsiteX13" fmla="*/ 36186 w 315623"/>
                <a:gd name="connsiteY13" fmla="*/ 178503 h 315623"/>
                <a:gd name="connsiteX14" fmla="*/ 70203 w 315623"/>
                <a:gd name="connsiteY14" fmla="*/ 210416 h 315623"/>
                <a:gd name="connsiteX15" fmla="*/ 77217 w 315623"/>
                <a:gd name="connsiteY15" fmla="*/ 222340 h 315623"/>
                <a:gd name="connsiteX16" fmla="*/ 77217 w 315623"/>
                <a:gd name="connsiteY16" fmla="*/ 235315 h 315623"/>
                <a:gd name="connsiteX17" fmla="*/ 52318 w 315623"/>
                <a:gd name="connsiteY17" fmla="*/ 318780 h 315623"/>
                <a:gd name="connsiteX18" fmla="*/ 61436 w 315623"/>
                <a:gd name="connsiteY18" fmla="*/ 345082 h 315623"/>
                <a:gd name="connsiteX19" fmla="*/ 89141 w 315623"/>
                <a:gd name="connsiteY19" fmla="*/ 345082 h 315623"/>
                <a:gd name="connsiteX20" fmla="*/ 159279 w 315623"/>
                <a:gd name="connsiteY20" fmla="*/ 295284 h 315623"/>
                <a:gd name="connsiteX21" fmla="*/ 187335 w 315623"/>
                <a:gd name="connsiteY21" fmla="*/ 295284 h 315623"/>
                <a:gd name="connsiteX22" fmla="*/ 257473 w 315623"/>
                <a:gd name="connsiteY22" fmla="*/ 345082 h 315623"/>
                <a:gd name="connsiteX23" fmla="*/ 285178 w 315623"/>
                <a:gd name="connsiteY23" fmla="*/ 345082 h 315623"/>
                <a:gd name="connsiteX24" fmla="*/ 293945 w 315623"/>
                <a:gd name="connsiteY24" fmla="*/ 318780 h 315623"/>
                <a:gd name="connsiteX25" fmla="*/ 269046 w 315623"/>
                <a:gd name="connsiteY25" fmla="*/ 235315 h 315623"/>
                <a:gd name="connsiteX26" fmla="*/ 276411 w 315623"/>
                <a:gd name="connsiteY26" fmla="*/ 210416 h 315623"/>
                <a:gd name="connsiteX27" fmla="*/ 340938 w 315623"/>
                <a:gd name="connsiteY27" fmla="*/ 155006 h 315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315623" h="315623">
                  <a:moveTo>
                    <a:pt x="342341" y="155708"/>
                  </a:moveTo>
                  <a:cubicBezTo>
                    <a:pt x="349513" y="149003"/>
                    <a:pt x="352354" y="138861"/>
                    <a:pt x="349706" y="129406"/>
                  </a:cubicBezTo>
                  <a:cubicBezTo>
                    <a:pt x="346143" y="120158"/>
                    <a:pt x="337505" y="113849"/>
                    <a:pt x="327612" y="113274"/>
                  </a:cubicBezTo>
                  <a:lnTo>
                    <a:pt x="247303" y="113274"/>
                  </a:lnTo>
                  <a:cubicBezTo>
                    <a:pt x="237245" y="113179"/>
                    <a:pt x="228362" y="106695"/>
                    <a:pt x="225210" y="97142"/>
                  </a:cubicBezTo>
                  <a:lnTo>
                    <a:pt x="198908" y="17885"/>
                  </a:lnTo>
                  <a:cubicBezTo>
                    <a:pt x="195316" y="7789"/>
                    <a:pt x="186097" y="772"/>
                    <a:pt x="175411" y="0"/>
                  </a:cubicBezTo>
                  <a:cubicBezTo>
                    <a:pt x="165227" y="701"/>
                    <a:pt x="156228" y="6881"/>
                    <a:pt x="151915" y="16132"/>
                  </a:cubicBezTo>
                  <a:lnTo>
                    <a:pt x="125613" y="95389"/>
                  </a:lnTo>
                  <a:cubicBezTo>
                    <a:pt x="122842" y="105166"/>
                    <a:pt x="113668" y="111720"/>
                    <a:pt x="103519" y="111170"/>
                  </a:cubicBezTo>
                  <a:lnTo>
                    <a:pt x="23210" y="111170"/>
                  </a:lnTo>
                  <a:cubicBezTo>
                    <a:pt x="13040" y="110917"/>
                    <a:pt x="3975" y="117538"/>
                    <a:pt x="1117" y="127302"/>
                  </a:cubicBezTo>
                  <a:cubicBezTo>
                    <a:pt x="-1791" y="136756"/>
                    <a:pt x="1088" y="147035"/>
                    <a:pt x="8481" y="153604"/>
                  </a:cubicBezTo>
                  <a:lnTo>
                    <a:pt x="36186" y="178503"/>
                  </a:lnTo>
                  <a:lnTo>
                    <a:pt x="70203" y="210416"/>
                  </a:lnTo>
                  <a:cubicBezTo>
                    <a:pt x="73310" y="213884"/>
                    <a:pt x="75695" y="217938"/>
                    <a:pt x="77217" y="222340"/>
                  </a:cubicBezTo>
                  <a:cubicBezTo>
                    <a:pt x="78949" y="226492"/>
                    <a:pt x="78949" y="231163"/>
                    <a:pt x="77217" y="235315"/>
                  </a:cubicBezTo>
                  <a:lnTo>
                    <a:pt x="52318" y="318780"/>
                  </a:lnTo>
                  <a:cubicBezTo>
                    <a:pt x="49028" y="328600"/>
                    <a:pt x="52774" y="339404"/>
                    <a:pt x="61436" y="345082"/>
                  </a:cubicBezTo>
                  <a:cubicBezTo>
                    <a:pt x="69723" y="350998"/>
                    <a:pt x="80854" y="350998"/>
                    <a:pt x="89141" y="345082"/>
                  </a:cubicBezTo>
                  <a:lnTo>
                    <a:pt x="159279" y="295284"/>
                  </a:lnTo>
                  <a:cubicBezTo>
                    <a:pt x="167798" y="289704"/>
                    <a:pt x="178816" y="289704"/>
                    <a:pt x="187335" y="295284"/>
                  </a:cubicBezTo>
                  <a:lnTo>
                    <a:pt x="257473" y="345082"/>
                  </a:lnTo>
                  <a:cubicBezTo>
                    <a:pt x="265760" y="350998"/>
                    <a:pt x="276891" y="350998"/>
                    <a:pt x="285178" y="345082"/>
                  </a:cubicBezTo>
                  <a:cubicBezTo>
                    <a:pt x="293609" y="339229"/>
                    <a:pt x="297179" y="328522"/>
                    <a:pt x="293945" y="318780"/>
                  </a:cubicBezTo>
                  <a:lnTo>
                    <a:pt x="269046" y="235315"/>
                  </a:lnTo>
                  <a:cubicBezTo>
                    <a:pt x="266178" y="226292"/>
                    <a:pt x="269092" y="216427"/>
                    <a:pt x="276411" y="210416"/>
                  </a:cubicBezTo>
                  <a:lnTo>
                    <a:pt x="340938" y="155006"/>
                  </a:lnTo>
                  <a:close/>
                </a:path>
              </a:pathLst>
            </a:custGeom>
            <a:solidFill>
              <a:srgbClr val="FF0000"/>
            </a:solidFill>
            <a:ln w="350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EB312C2F-BD4A-417A-95AD-9462FABAFF14}"/>
                </a:ext>
              </a:extLst>
            </p:cNvPr>
            <p:cNvSpPr/>
            <p:nvPr/>
          </p:nvSpPr>
          <p:spPr>
            <a:xfrm>
              <a:off x="10928639" y="2379158"/>
              <a:ext cx="140277" cy="140277"/>
            </a:xfrm>
            <a:custGeom>
              <a:avLst/>
              <a:gdLst>
                <a:gd name="connsiteX0" fmla="*/ 140277 w 140277"/>
                <a:gd name="connsiteY0" fmla="*/ 70139 h 140277"/>
                <a:gd name="connsiteX1" fmla="*/ 70139 w 140277"/>
                <a:gd name="connsiteY1" fmla="*/ 140277 h 140277"/>
                <a:gd name="connsiteX2" fmla="*/ 0 w 140277"/>
                <a:gd name="connsiteY2" fmla="*/ 70139 h 140277"/>
                <a:gd name="connsiteX3" fmla="*/ 70139 w 140277"/>
                <a:gd name="connsiteY3" fmla="*/ 0 h 140277"/>
                <a:gd name="connsiteX4" fmla="*/ 140277 w 140277"/>
                <a:gd name="connsiteY4" fmla="*/ 70139 h 140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277" h="140277">
                  <a:moveTo>
                    <a:pt x="140277" y="70139"/>
                  </a:moveTo>
                  <a:cubicBezTo>
                    <a:pt x="140277" y="108875"/>
                    <a:pt x="108875" y="140277"/>
                    <a:pt x="70139" y="140277"/>
                  </a:cubicBezTo>
                  <a:cubicBezTo>
                    <a:pt x="31402" y="140277"/>
                    <a:pt x="0" y="108875"/>
                    <a:pt x="0" y="70139"/>
                  </a:cubicBezTo>
                  <a:cubicBezTo>
                    <a:pt x="0" y="31402"/>
                    <a:pt x="31402" y="0"/>
                    <a:pt x="70139" y="0"/>
                  </a:cubicBezTo>
                  <a:cubicBezTo>
                    <a:pt x="108875" y="0"/>
                    <a:pt x="140277" y="31402"/>
                    <a:pt x="140277" y="70139"/>
                  </a:cubicBezTo>
                  <a:close/>
                </a:path>
              </a:pathLst>
            </a:custGeom>
            <a:solidFill>
              <a:srgbClr val="FFFF00"/>
            </a:solidFill>
            <a:ln w="350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3" name="Rocket">
            <a:extLst>
              <a:ext uri="{FF2B5EF4-FFF2-40B4-BE49-F238E27FC236}">
                <a16:creationId xmlns:a16="http://schemas.microsoft.com/office/drawing/2014/main" id="{AC6BEAD7-0ADB-4102-9933-3AD48B5AD8BB}"/>
              </a:ext>
            </a:extLst>
          </p:cNvPr>
          <p:cNvSpPr>
            <a:spLocks noChangeAspect="1"/>
          </p:cNvSpPr>
          <p:nvPr/>
        </p:nvSpPr>
        <p:spPr>
          <a:xfrm>
            <a:off x="1270394" y="4671629"/>
            <a:ext cx="1269075" cy="1447540"/>
          </a:xfrm>
          <a:custGeom>
            <a:avLst/>
            <a:gdLst>
              <a:gd name="connsiteX0" fmla="*/ 1127471 w 2115127"/>
              <a:gd name="connsiteY0" fmla="*/ 0 h 2412567"/>
              <a:gd name="connsiteX1" fmla="*/ 1259666 w 2115127"/>
              <a:gd name="connsiteY1" fmla="*/ 132195 h 2412567"/>
              <a:gd name="connsiteX2" fmla="*/ 119480 w 2115127"/>
              <a:gd name="connsiteY2" fmla="*/ 1272381 h 2412567"/>
              <a:gd name="connsiteX3" fmla="*/ 549115 w 2115127"/>
              <a:gd name="connsiteY3" fmla="*/ 1702017 h 2412567"/>
              <a:gd name="connsiteX4" fmla="*/ 96346 w 2115127"/>
              <a:gd name="connsiteY4" fmla="*/ 1791248 h 2412567"/>
              <a:gd name="connsiteX5" fmla="*/ 7114 w 2115127"/>
              <a:gd name="connsiteY5" fmla="*/ 1817688 h 2412567"/>
              <a:gd name="connsiteX6" fmla="*/ 36858 w 2115127"/>
              <a:gd name="connsiteY6" fmla="*/ 1910225 h 2412567"/>
              <a:gd name="connsiteX7" fmla="*/ 248371 w 2115127"/>
              <a:gd name="connsiteY7" fmla="*/ 1963103 h 2412567"/>
              <a:gd name="connsiteX8" fmla="*/ 648262 w 2115127"/>
              <a:gd name="connsiteY8" fmla="*/ 1797858 h 2412567"/>
              <a:gd name="connsiteX9" fmla="*/ 697835 w 2115127"/>
              <a:gd name="connsiteY9" fmla="*/ 1847432 h 2412567"/>
              <a:gd name="connsiteX10" fmla="*/ 264895 w 2115127"/>
              <a:gd name="connsiteY10" fmla="*/ 2280372 h 2412567"/>
              <a:gd name="connsiteX11" fmla="*/ 397091 w 2115127"/>
              <a:gd name="connsiteY11" fmla="*/ 2412567 h 2412567"/>
              <a:gd name="connsiteX12" fmla="*/ 1966912 w 2115127"/>
              <a:gd name="connsiteY12" fmla="*/ 842746 h 2412567"/>
              <a:gd name="connsiteX13" fmla="*/ 2118937 w 2115127"/>
              <a:gd name="connsiteY13" fmla="*/ 991466 h 2412567"/>
              <a:gd name="connsiteX14" fmla="*/ 2118937 w 2115127"/>
              <a:gd name="connsiteY14" fmla="*/ 0 h 2412567"/>
              <a:gd name="connsiteX15" fmla="*/ 1127471 w 2115127"/>
              <a:gd name="connsiteY15" fmla="*/ 0 h 2412567"/>
              <a:gd name="connsiteX16" fmla="*/ 1249751 w 2115127"/>
              <a:gd name="connsiteY16" fmla="*/ 330489 h 2412567"/>
              <a:gd name="connsiteX17" fmla="*/ 1457959 w 2115127"/>
              <a:gd name="connsiteY17" fmla="*/ 330489 h 2412567"/>
              <a:gd name="connsiteX18" fmla="*/ 1656252 w 2115127"/>
              <a:gd name="connsiteY18" fmla="*/ 528782 h 2412567"/>
              <a:gd name="connsiteX19" fmla="*/ 1051458 w 2115127"/>
              <a:gd name="connsiteY19" fmla="*/ 528782 h 2412567"/>
              <a:gd name="connsiteX20" fmla="*/ 1249751 w 2115127"/>
              <a:gd name="connsiteY20" fmla="*/ 330489 h 2412567"/>
              <a:gd name="connsiteX21" fmla="*/ 1005190 w 2115127"/>
              <a:gd name="connsiteY21" fmla="*/ 1619394 h 2412567"/>
              <a:gd name="connsiteX22" fmla="*/ 654872 w 2115127"/>
              <a:gd name="connsiteY22" fmla="*/ 1619394 h 2412567"/>
              <a:gd name="connsiteX23" fmla="*/ 456579 w 2115127"/>
              <a:gd name="connsiteY23" fmla="*/ 1421101 h 2412567"/>
              <a:gd name="connsiteX24" fmla="*/ 1203483 w 2115127"/>
              <a:gd name="connsiteY24" fmla="*/ 1421101 h 2412567"/>
              <a:gd name="connsiteX25" fmla="*/ 1005190 w 2115127"/>
              <a:gd name="connsiteY25" fmla="*/ 1619394 h 2412567"/>
              <a:gd name="connsiteX26" fmla="*/ 1550496 w 2115127"/>
              <a:gd name="connsiteY26" fmla="*/ 1074088 h 2412567"/>
              <a:gd name="connsiteX27" fmla="*/ 506152 w 2115127"/>
              <a:gd name="connsiteY27" fmla="*/ 1074088 h 2412567"/>
              <a:gd name="connsiteX28" fmla="*/ 704445 w 2115127"/>
              <a:gd name="connsiteY28" fmla="*/ 875795 h 2412567"/>
              <a:gd name="connsiteX29" fmla="*/ 1748789 w 2115127"/>
              <a:gd name="connsiteY29" fmla="*/ 875795 h 2412567"/>
              <a:gd name="connsiteX30" fmla="*/ 1550496 w 2115127"/>
              <a:gd name="connsiteY30" fmla="*/ 1074088 h 2412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2115127" h="2412567">
                <a:moveTo>
                  <a:pt x="1127471" y="0"/>
                </a:moveTo>
                <a:lnTo>
                  <a:pt x="1259666" y="132195"/>
                </a:lnTo>
                <a:lnTo>
                  <a:pt x="119480" y="1272381"/>
                </a:lnTo>
                <a:lnTo>
                  <a:pt x="549115" y="1702017"/>
                </a:lnTo>
                <a:cubicBezTo>
                  <a:pt x="446664" y="1797858"/>
                  <a:pt x="254980" y="1877176"/>
                  <a:pt x="96346" y="1791248"/>
                </a:cubicBezTo>
                <a:cubicBezTo>
                  <a:pt x="63297" y="1774724"/>
                  <a:pt x="23638" y="1784639"/>
                  <a:pt x="7114" y="1817688"/>
                </a:cubicBezTo>
                <a:cubicBezTo>
                  <a:pt x="-9410" y="1850736"/>
                  <a:pt x="3809" y="1890395"/>
                  <a:pt x="36858" y="1910225"/>
                </a:cubicBezTo>
                <a:cubicBezTo>
                  <a:pt x="106261" y="1946578"/>
                  <a:pt x="178968" y="1963103"/>
                  <a:pt x="248371" y="1963103"/>
                </a:cubicBezTo>
                <a:cubicBezTo>
                  <a:pt x="407005" y="1963103"/>
                  <a:pt x="555725" y="1880481"/>
                  <a:pt x="648262" y="1797858"/>
                </a:cubicBezTo>
                <a:lnTo>
                  <a:pt x="697835" y="1847432"/>
                </a:lnTo>
                <a:lnTo>
                  <a:pt x="264895" y="2280372"/>
                </a:lnTo>
                <a:lnTo>
                  <a:pt x="397091" y="2412567"/>
                </a:lnTo>
                <a:lnTo>
                  <a:pt x="1966912" y="842746"/>
                </a:lnTo>
                <a:lnTo>
                  <a:pt x="2118937" y="991466"/>
                </a:lnTo>
                <a:lnTo>
                  <a:pt x="2118937" y="0"/>
                </a:lnTo>
                <a:lnTo>
                  <a:pt x="1127471" y="0"/>
                </a:lnTo>
                <a:close/>
                <a:moveTo>
                  <a:pt x="1249751" y="330489"/>
                </a:moveTo>
                <a:lnTo>
                  <a:pt x="1457959" y="330489"/>
                </a:lnTo>
                <a:lnTo>
                  <a:pt x="1656252" y="528782"/>
                </a:lnTo>
                <a:lnTo>
                  <a:pt x="1051458" y="528782"/>
                </a:lnTo>
                <a:lnTo>
                  <a:pt x="1249751" y="330489"/>
                </a:lnTo>
                <a:close/>
                <a:moveTo>
                  <a:pt x="1005190" y="1619394"/>
                </a:moveTo>
                <a:lnTo>
                  <a:pt x="654872" y="1619394"/>
                </a:lnTo>
                <a:lnTo>
                  <a:pt x="456579" y="1421101"/>
                </a:lnTo>
                <a:lnTo>
                  <a:pt x="1203483" y="1421101"/>
                </a:lnTo>
                <a:lnTo>
                  <a:pt x="1005190" y="1619394"/>
                </a:lnTo>
                <a:close/>
                <a:moveTo>
                  <a:pt x="1550496" y="1074088"/>
                </a:moveTo>
                <a:lnTo>
                  <a:pt x="506152" y="1074088"/>
                </a:lnTo>
                <a:lnTo>
                  <a:pt x="704445" y="875795"/>
                </a:lnTo>
                <a:lnTo>
                  <a:pt x="1748789" y="875795"/>
                </a:lnTo>
                <a:lnTo>
                  <a:pt x="1550496" y="1074088"/>
                </a:lnTo>
                <a:close/>
              </a:path>
            </a:pathLst>
          </a:custGeom>
          <a:solidFill>
            <a:schemeClr val="accent1"/>
          </a:solidFill>
          <a:ln w="3304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3" name="Flame">
            <a:extLst>
              <a:ext uri="{FF2B5EF4-FFF2-40B4-BE49-F238E27FC236}">
                <a16:creationId xmlns:a16="http://schemas.microsoft.com/office/drawing/2014/main" id="{584B7041-104B-480B-A733-68643224C4D9}"/>
              </a:ext>
            </a:extLst>
          </p:cNvPr>
          <p:cNvGrpSpPr/>
          <p:nvPr/>
        </p:nvGrpSpPr>
        <p:grpSpPr>
          <a:xfrm>
            <a:off x="1007615" y="5409913"/>
            <a:ext cx="377996" cy="727075"/>
            <a:chOff x="1007615" y="5409913"/>
            <a:chExt cx="377996" cy="727075"/>
          </a:xfrm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49A1DF19-C109-40EC-BF9B-EB945AF34388}"/>
                </a:ext>
              </a:extLst>
            </p:cNvPr>
            <p:cNvSpPr/>
            <p:nvPr/>
          </p:nvSpPr>
          <p:spPr>
            <a:xfrm>
              <a:off x="1253416" y="5409913"/>
              <a:ext cx="132195" cy="231342"/>
            </a:xfrm>
            <a:custGeom>
              <a:avLst/>
              <a:gdLst>
                <a:gd name="connsiteX0" fmla="*/ 66098 w 132195"/>
                <a:gd name="connsiteY0" fmla="*/ 231342 h 231342"/>
                <a:gd name="connsiteX1" fmla="*/ 132195 w 132195"/>
                <a:gd name="connsiteY1" fmla="*/ 165244 h 231342"/>
                <a:gd name="connsiteX2" fmla="*/ 132195 w 132195"/>
                <a:gd name="connsiteY2" fmla="*/ 66098 h 231342"/>
                <a:gd name="connsiteX3" fmla="*/ 66098 w 132195"/>
                <a:gd name="connsiteY3" fmla="*/ 0 h 231342"/>
                <a:gd name="connsiteX4" fmla="*/ 0 w 132195"/>
                <a:gd name="connsiteY4" fmla="*/ 66098 h 231342"/>
                <a:gd name="connsiteX5" fmla="*/ 0 w 132195"/>
                <a:gd name="connsiteY5" fmla="*/ 165244 h 231342"/>
                <a:gd name="connsiteX6" fmla="*/ 66098 w 132195"/>
                <a:gd name="connsiteY6" fmla="*/ 231342 h 231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2195" h="231342">
                  <a:moveTo>
                    <a:pt x="66098" y="231342"/>
                  </a:moveTo>
                  <a:cubicBezTo>
                    <a:pt x="102451" y="231342"/>
                    <a:pt x="132195" y="201598"/>
                    <a:pt x="132195" y="165244"/>
                  </a:cubicBezTo>
                  <a:lnTo>
                    <a:pt x="132195" y="66098"/>
                  </a:lnTo>
                  <a:cubicBezTo>
                    <a:pt x="132195" y="29744"/>
                    <a:pt x="102451" y="0"/>
                    <a:pt x="66098" y="0"/>
                  </a:cubicBezTo>
                  <a:cubicBezTo>
                    <a:pt x="29744" y="0"/>
                    <a:pt x="0" y="29744"/>
                    <a:pt x="0" y="66098"/>
                  </a:cubicBezTo>
                  <a:lnTo>
                    <a:pt x="0" y="165244"/>
                  </a:lnTo>
                  <a:cubicBezTo>
                    <a:pt x="0" y="201598"/>
                    <a:pt x="29744" y="231342"/>
                    <a:pt x="66098" y="231342"/>
                  </a:cubicBezTo>
                  <a:close/>
                </a:path>
              </a:pathLst>
            </a:custGeom>
            <a:solidFill>
              <a:srgbClr val="FFC000"/>
            </a:solidFill>
            <a:ln w="330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BE829B31-03D2-46CE-8418-87CEE26955CE}"/>
                </a:ext>
              </a:extLst>
            </p:cNvPr>
            <p:cNvSpPr/>
            <p:nvPr/>
          </p:nvSpPr>
          <p:spPr>
            <a:xfrm>
              <a:off x="1007615" y="5537384"/>
              <a:ext cx="198293" cy="165244"/>
            </a:xfrm>
            <a:custGeom>
              <a:avLst/>
              <a:gdLst>
                <a:gd name="connsiteX0" fmla="*/ 30983 w 198293"/>
                <a:gd name="connsiteY0" fmla="*/ 120396 h 165244"/>
                <a:gd name="connsiteX1" fmla="*/ 113605 w 198293"/>
                <a:gd name="connsiteY1" fmla="*/ 176579 h 165244"/>
                <a:gd name="connsiteX2" fmla="*/ 149959 w 198293"/>
                <a:gd name="connsiteY2" fmla="*/ 189799 h 165244"/>
                <a:gd name="connsiteX3" fmla="*/ 202837 w 198293"/>
                <a:gd name="connsiteY3" fmla="*/ 160055 h 165244"/>
                <a:gd name="connsiteX4" fmla="*/ 186313 w 198293"/>
                <a:gd name="connsiteY4" fmla="*/ 67518 h 165244"/>
                <a:gd name="connsiteX5" fmla="*/ 103691 w 198293"/>
                <a:gd name="connsiteY5" fmla="*/ 11335 h 165244"/>
                <a:gd name="connsiteX6" fmla="*/ 11154 w 198293"/>
                <a:gd name="connsiteY6" fmla="*/ 27859 h 165244"/>
                <a:gd name="connsiteX7" fmla="*/ 30983 w 198293"/>
                <a:gd name="connsiteY7" fmla="*/ 120396 h 165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8293" h="165244">
                  <a:moveTo>
                    <a:pt x="30983" y="120396"/>
                  </a:moveTo>
                  <a:lnTo>
                    <a:pt x="113605" y="176579"/>
                  </a:lnTo>
                  <a:cubicBezTo>
                    <a:pt x="123520" y="183189"/>
                    <a:pt x="136740" y="189799"/>
                    <a:pt x="149959" y="189799"/>
                  </a:cubicBezTo>
                  <a:cubicBezTo>
                    <a:pt x="169789" y="189799"/>
                    <a:pt x="192923" y="179884"/>
                    <a:pt x="202837" y="160055"/>
                  </a:cubicBezTo>
                  <a:cubicBezTo>
                    <a:pt x="222667" y="130311"/>
                    <a:pt x="216057" y="87347"/>
                    <a:pt x="186313" y="67518"/>
                  </a:cubicBezTo>
                  <a:lnTo>
                    <a:pt x="103691" y="11335"/>
                  </a:lnTo>
                  <a:cubicBezTo>
                    <a:pt x="73947" y="-8495"/>
                    <a:pt x="30983" y="-1885"/>
                    <a:pt x="11154" y="27859"/>
                  </a:cubicBezTo>
                  <a:cubicBezTo>
                    <a:pt x="-8675" y="60908"/>
                    <a:pt x="-2066" y="100567"/>
                    <a:pt x="30983" y="120396"/>
                  </a:cubicBezTo>
                  <a:close/>
                </a:path>
              </a:pathLst>
            </a:custGeom>
            <a:solidFill>
              <a:srgbClr val="FF0000"/>
            </a:solidFill>
            <a:ln w="330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21DF3846-51C2-45A7-8A3C-06B512A10549}"/>
                </a:ext>
              </a:extLst>
            </p:cNvPr>
            <p:cNvSpPr/>
            <p:nvPr/>
          </p:nvSpPr>
          <p:spPr>
            <a:xfrm>
              <a:off x="1014045" y="5821409"/>
              <a:ext cx="198293" cy="165244"/>
            </a:xfrm>
            <a:custGeom>
              <a:avLst/>
              <a:gdLst>
                <a:gd name="connsiteX0" fmla="*/ 107176 w 198293"/>
                <a:gd name="connsiteY0" fmla="*/ 11530 h 165244"/>
                <a:gd name="connsiteX1" fmla="*/ 27859 w 198293"/>
                <a:gd name="connsiteY1" fmla="*/ 67713 h 165244"/>
                <a:gd name="connsiteX2" fmla="*/ 11335 w 198293"/>
                <a:gd name="connsiteY2" fmla="*/ 160250 h 165244"/>
                <a:gd name="connsiteX3" fmla="*/ 64213 w 198293"/>
                <a:gd name="connsiteY3" fmla="*/ 186689 h 165244"/>
                <a:gd name="connsiteX4" fmla="*/ 103872 w 198293"/>
                <a:gd name="connsiteY4" fmla="*/ 173469 h 165244"/>
                <a:gd name="connsiteX5" fmla="*/ 183189 w 198293"/>
                <a:gd name="connsiteY5" fmla="*/ 117286 h 165244"/>
                <a:gd name="connsiteX6" fmla="*/ 199713 w 198293"/>
                <a:gd name="connsiteY6" fmla="*/ 24749 h 165244"/>
                <a:gd name="connsiteX7" fmla="*/ 107176 w 198293"/>
                <a:gd name="connsiteY7" fmla="*/ 11530 h 165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8293" h="165244">
                  <a:moveTo>
                    <a:pt x="107176" y="11530"/>
                  </a:moveTo>
                  <a:lnTo>
                    <a:pt x="27859" y="67713"/>
                  </a:lnTo>
                  <a:cubicBezTo>
                    <a:pt x="-1885" y="87542"/>
                    <a:pt x="-8495" y="130506"/>
                    <a:pt x="11335" y="160250"/>
                  </a:cubicBezTo>
                  <a:cubicBezTo>
                    <a:pt x="24554" y="176774"/>
                    <a:pt x="44384" y="186689"/>
                    <a:pt x="64213" y="186689"/>
                  </a:cubicBezTo>
                  <a:cubicBezTo>
                    <a:pt x="77432" y="186689"/>
                    <a:pt x="90652" y="183384"/>
                    <a:pt x="103872" y="173469"/>
                  </a:cubicBezTo>
                  <a:lnTo>
                    <a:pt x="183189" y="117286"/>
                  </a:lnTo>
                  <a:cubicBezTo>
                    <a:pt x="212933" y="97457"/>
                    <a:pt x="219543" y="54493"/>
                    <a:pt x="199713" y="24749"/>
                  </a:cubicBezTo>
                  <a:cubicBezTo>
                    <a:pt x="176579" y="-1690"/>
                    <a:pt x="136920" y="-8300"/>
                    <a:pt x="107176" y="11530"/>
                  </a:cubicBezTo>
                  <a:close/>
                </a:path>
              </a:pathLst>
            </a:custGeom>
            <a:solidFill>
              <a:srgbClr val="FFC000"/>
            </a:solidFill>
            <a:ln w="330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758090B1-09A8-4602-9B7C-BDE6B918ED0C}"/>
                </a:ext>
              </a:extLst>
            </p:cNvPr>
            <p:cNvSpPr/>
            <p:nvPr/>
          </p:nvSpPr>
          <p:spPr>
            <a:xfrm>
              <a:off x="1253416" y="5905646"/>
              <a:ext cx="132195" cy="231342"/>
            </a:xfrm>
            <a:custGeom>
              <a:avLst/>
              <a:gdLst>
                <a:gd name="connsiteX0" fmla="*/ 66098 w 132195"/>
                <a:gd name="connsiteY0" fmla="*/ 0 h 231342"/>
                <a:gd name="connsiteX1" fmla="*/ 0 w 132195"/>
                <a:gd name="connsiteY1" fmla="*/ 66098 h 231342"/>
                <a:gd name="connsiteX2" fmla="*/ 0 w 132195"/>
                <a:gd name="connsiteY2" fmla="*/ 165244 h 231342"/>
                <a:gd name="connsiteX3" fmla="*/ 66098 w 132195"/>
                <a:gd name="connsiteY3" fmla="*/ 231342 h 231342"/>
                <a:gd name="connsiteX4" fmla="*/ 132195 w 132195"/>
                <a:gd name="connsiteY4" fmla="*/ 165244 h 231342"/>
                <a:gd name="connsiteX5" fmla="*/ 132195 w 132195"/>
                <a:gd name="connsiteY5" fmla="*/ 66098 h 231342"/>
                <a:gd name="connsiteX6" fmla="*/ 66098 w 132195"/>
                <a:gd name="connsiteY6" fmla="*/ 0 h 231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2195" h="231342">
                  <a:moveTo>
                    <a:pt x="66098" y="0"/>
                  </a:moveTo>
                  <a:cubicBezTo>
                    <a:pt x="29744" y="0"/>
                    <a:pt x="0" y="29744"/>
                    <a:pt x="0" y="66098"/>
                  </a:cubicBezTo>
                  <a:lnTo>
                    <a:pt x="0" y="165244"/>
                  </a:lnTo>
                  <a:cubicBezTo>
                    <a:pt x="0" y="201598"/>
                    <a:pt x="29744" y="231342"/>
                    <a:pt x="66098" y="231342"/>
                  </a:cubicBezTo>
                  <a:cubicBezTo>
                    <a:pt x="102451" y="231342"/>
                    <a:pt x="132195" y="201598"/>
                    <a:pt x="132195" y="165244"/>
                  </a:cubicBezTo>
                  <a:lnTo>
                    <a:pt x="132195" y="66098"/>
                  </a:lnTo>
                  <a:cubicBezTo>
                    <a:pt x="132195" y="29744"/>
                    <a:pt x="102451" y="0"/>
                    <a:pt x="66098" y="0"/>
                  </a:cubicBezTo>
                  <a:close/>
                </a:path>
              </a:pathLst>
            </a:custGeom>
            <a:solidFill>
              <a:srgbClr val="FF0000"/>
            </a:solidFill>
            <a:ln w="330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580410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42" presetClass="path" presetSubtype="0" accel="50000" decel="5000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2.77556E-17 4.44444E-6 L 0.61081 -0.45348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534" y="-22685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" presetClass="exit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00"/>
                            </p:stCondLst>
                            <p:childTnLst>
                              <p:par>
                                <p:cTn id="13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7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200"/>
                            </p:stCondLst>
                            <p:childTnLst>
                              <p:par>
                                <p:cTn id="21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3" grpId="1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0</Words>
  <Application>Microsoft Office PowerPoint</Application>
  <PresentationFormat>Widescreen</PresentationFormat>
  <Paragraphs>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Jack Fuller</dc:creator>
  <cp:lastModifiedBy>Jack Fuller</cp:lastModifiedBy>
  <cp:revision>11</cp:revision>
  <dcterms:created xsi:type="dcterms:W3CDTF">2019-06-10T18:47:25Z</dcterms:created>
  <dcterms:modified xsi:type="dcterms:W3CDTF">2019-06-10T20:01:07Z</dcterms:modified>
</cp:coreProperties>
</file>